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7" r:id="rId1"/>
  </p:sldMasterIdLst>
  <p:notesMasterIdLst>
    <p:notesMasterId r:id="rId15"/>
  </p:notesMasterIdLst>
  <p:sldIdLst>
    <p:sldId id="282" r:id="rId2"/>
    <p:sldId id="286" r:id="rId3"/>
    <p:sldId id="285" r:id="rId4"/>
    <p:sldId id="287" r:id="rId5"/>
    <p:sldId id="288" r:id="rId6"/>
    <p:sldId id="296" r:id="rId7"/>
    <p:sldId id="290" r:id="rId8"/>
    <p:sldId id="291" r:id="rId9"/>
    <p:sldId id="292" r:id="rId10"/>
    <p:sldId id="293" r:id="rId11"/>
    <p:sldId id="294" r:id="rId12"/>
    <p:sldId id="295" r:id="rId13"/>
    <p:sldId id="26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E5DA"/>
    <a:srgbClr val="244478"/>
    <a:srgbClr val="2B62B9"/>
    <a:srgbClr val="EF5452"/>
    <a:srgbClr val="F8C528"/>
    <a:srgbClr val="C09A24"/>
    <a:srgbClr val="068A85"/>
    <a:srgbClr val="99C272"/>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66"/>
    <p:restoredTop sz="81824"/>
  </p:normalViewPr>
  <p:slideViewPr>
    <p:cSldViewPr snapToGrid="0" snapToObjects="1">
      <p:cViewPr>
        <p:scale>
          <a:sx n="66" d="100"/>
          <a:sy n="66" d="100"/>
        </p:scale>
        <p:origin x="-888" y="-72"/>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11.png>
</file>

<file path=ppt/media/image2.png>
</file>

<file path=ppt/media/image3.png>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CDC2CD-8613-D146-8518-AC99D946DF95}" type="datetimeFigureOut">
              <a:rPr lang="en-US" smtClean="0"/>
              <a:t>08/10/2019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EC4CF9-69BC-034A-86DA-E1DADC6FAF10}" type="slidenum">
              <a:rPr lang="en-US" smtClean="0"/>
              <a:t>‹#›</a:t>
            </a:fld>
            <a:endParaRPr lang="en-US"/>
          </a:p>
        </p:txBody>
      </p:sp>
    </p:spTree>
    <p:extLst>
      <p:ext uri="{BB962C8B-B14F-4D97-AF65-F5344CB8AC3E}">
        <p14:creationId xmlns:p14="http://schemas.microsoft.com/office/powerpoint/2010/main" val="1498815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2_Title Slide">
    <p:bg>
      <p:bgPr>
        <a:gradFill flip="none" rotWithShape="1">
          <a:gsLst>
            <a:gs pos="0">
              <a:srgbClr val="002060"/>
            </a:gs>
            <a:gs pos="91000">
              <a:schemeClr val="accent1">
                <a:lumMod val="89000"/>
              </a:schemeClr>
            </a:gs>
            <a:gs pos="85000">
              <a:schemeClr val="accent1">
                <a:lumMod val="75000"/>
              </a:schemeClr>
            </a:gs>
            <a:gs pos="97000">
              <a:schemeClr val="accent1">
                <a:lumMod val="7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79C37A9-8C23-6B4F-88B3-AB73D61B7148}"/>
              </a:ext>
            </a:extLst>
          </p:cNvPr>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endParaRPr lang="en-US" dirty="0"/>
          </a:p>
        </p:txBody>
      </p:sp>
      <p:sp>
        <p:nvSpPr>
          <p:cNvPr id="3" name="Subtitle 2">
            <a:extLst>
              <a:ext uri="{FF2B5EF4-FFF2-40B4-BE49-F238E27FC236}">
                <a16:creationId xmlns="" xmlns:a16="http://schemas.microsoft.com/office/drawing/2014/main" id="{176775AE-BCE3-4B41-8ADB-E632DB8DE999}"/>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939092D3-1A80-C841-BE0C-FB3B2449ED61}"/>
              </a:ext>
            </a:extLst>
          </p:cNvPr>
          <p:cNvSpPr>
            <a:spLocks noGrp="1"/>
          </p:cNvSpPr>
          <p:nvPr>
            <p:ph type="dt" sz="half" idx="10"/>
          </p:nvPr>
        </p:nvSpPr>
        <p:spPr/>
        <p:txBody>
          <a:bodyPr/>
          <a:lstStyle/>
          <a:p>
            <a:r>
              <a:rPr lang="en-US"/>
              <a:t>© VTCA</a:t>
            </a:r>
          </a:p>
        </p:txBody>
      </p:sp>
      <p:sp>
        <p:nvSpPr>
          <p:cNvPr id="5" name="Footer Placeholder 4">
            <a:extLst>
              <a:ext uri="{FF2B5EF4-FFF2-40B4-BE49-F238E27FC236}">
                <a16:creationId xmlns="" xmlns:a16="http://schemas.microsoft.com/office/drawing/2014/main" id="{320948AB-0BEE-7E40-BCE4-2360F70E6140}"/>
              </a:ext>
            </a:extLst>
          </p:cNvPr>
          <p:cNvSpPr>
            <a:spLocks noGrp="1"/>
          </p:cNvSpPr>
          <p:nvPr>
            <p:ph type="ftr" sz="quarter" idx="11"/>
          </p:nvPr>
        </p:nvSpPr>
        <p:spPr/>
        <p:txBody>
          <a:bodyPr/>
          <a:lstStyle/>
          <a:p>
            <a:r>
              <a:rPr lang="en-US"/>
              <a:t>Subject Name</a:t>
            </a:r>
            <a:endParaRPr lang="en-US" dirty="0"/>
          </a:p>
        </p:txBody>
      </p:sp>
      <p:sp>
        <p:nvSpPr>
          <p:cNvPr id="6" name="Slide Number Placeholder 5">
            <a:extLst>
              <a:ext uri="{FF2B5EF4-FFF2-40B4-BE49-F238E27FC236}">
                <a16:creationId xmlns="" xmlns:a16="http://schemas.microsoft.com/office/drawing/2014/main" id="{9FD03C7E-8755-DA48-8510-BD952A82333E}"/>
              </a:ext>
            </a:extLst>
          </p:cNvPr>
          <p:cNvSpPr>
            <a:spLocks noGrp="1"/>
          </p:cNvSpPr>
          <p:nvPr>
            <p:ph type="sldNum" sz="quarter" idx="12"/>
          </p:nvPr>
        </p:nvSpPr>
        <p:spPr/>
        <p:txBody>
          <a:bodyPr/>
          <a:lstStyle/>
          <a:p>
            <a:fld id="{B9BA5F68-B450-774B-A94B-86322AF8B758}" type="slidenum">
              <a:rPr lang="en-US" smtClean="0"/>
              <a:t>‹#›</a:t>
            </a:fld>
            <a:endParaRPr lang="en-US"/>
          </a:p>
        </p:txBody>
      </p:sp>
      <p:pic>
        <p:nvPicPr>
          <p:cNvPr id="8" name="Picture 7">
            <a:extLst>
              <a:ext uri="{FF2B5EF4-FFF2-40B4-BE49-F238E27FC236}">
                <a16:creationId xmlns="" xmlns:a16="http://schemas.microsoft.com/office/drawing/2014/main" id="{338C6B40-493E-D545-8618-31916324F2BA}"/>
              </a:ext>
            </a:extLst>
          </p:cNvPr>
          <p:cNvPicPr>
            <a:picLocks noChangeAspect="1"/>
          </p:cNvPicPr>
          <p:nvPr/>
        </p:nvPicPr>
        <p:blipFill>
          <a:blip r:embed="rId2"/>
          <a:stretch>
            <a:fillRect/>
          </a:stretch>
        </p:blipFill>
        <p:spPr>
          <a:xfrm>
            <a:off x="414338" y="278924"/>
            <a:ext cx="4600575" cy="843439"/>
          </a:xfrm>
          <a:prstGeom prst="rect">
            <a:avLst/>
          </a:prstGeom>
        </p:spPr>
      </p:pic>
    </p:spTree>
    <p:extLst>
      <p:ext uri="{BB962C8B-B14F-4D97-AF65-F5344CB8AC3E}">
        <p14:creationId xmlns:p14="http://schemas.microsoft.com/office/powerpoint/2010/main" val="995701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6E76845-31B4-A14F-BE09-5BC746846C4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2D453081-AC87-8048-8BE9-CB8C3F24F035}"/>
              </a:ext>
            </a:extLst>
          </p:cNvPr>
          <p:cNvSpPr>
            <a:spLocks noGrp="1"/>
          </p:cNvSpPr>
          <p:nvPr>
            <p:ph type="dt" sz="half" idx="10"/>
          </p:nvPr>
        </p:nvSpPr>
        <p:spPr/>
        <p:txBody>
          <a:bodyPr/>
          <a:lstStyle/>
          <a:p>
            <a:r>
              <a:rPr lang="en-US"/>
              <a:t>© VTCA</a:t>
            </a:r>
          </a:p>
        </p:txBody>
      </p:sp>
      <p:sp>
        <p:nvSpPr>
          <p:cNvPr id="4" name="Footer Placeholder 3">
            <a:extLst>
              <a:ext uri="{FF2B5EF4-FFF2-40B4-BE49-F238E27FC236}">
                <a16:creationId xmlns="" xmlns:a16="http://schemas.microsoft.com/office/drawing/2014/main" id="{2C587348-DA5D-AE48-989D-AC1F04AC6E32}"/>
              </a:ext>
            </a:extLst>
          </p:cNvPr>
          <p:cNvSpPr>
            <a:spLocks noGrp="1"/>
          </p:cNvSpPr>
          <p:nvPr>
            <p:ph type="ftr" sz="quarter" idx="11"/>
          </p:nvPr>
        </p:nvSpPr>
        <p:spPr/>
        <p:txBody>
          <a:bodyPr/>
          <a:lstStyle/>
          <a:p>
            <a:r>
              <a:rPr lang="en-US"/>
              <a:t>Subject Name</a:t>
            </a:r>
            <a:endParaRPr lang="en-US" dirty="0"/>
          </a:p>
        </p:txBody>
      </p:sp>
      <p:sp>
        <p:nvSpPr>
          <p:cNvPr id="5" name="Slide Number Placeholder 4">
            <a:extLst>
              <a:ext uri="{FF2B5EF4-FFF2-40B4-BE49-F238E27FC236}">
                <a16:creationId xmlns="" xmlns:a16="http://schemas.microsoft.com/office/drawing/2014/main" id="{F16211B5-930B-3C46-87F0-174D78E04F66}"/>
              </a:ext>
            </a:extLst>
          </p:cNvPr>
          <p:cNvSpPr>
            <a:spLocks noGrp="1"/>
          </p:cNvSpPr>
          <p:nvPr>
            <p:ph type="sldNum" sz="quarter" idx="12"/>
          </p:nvPr>
        </p:nvSpPr>
        <p:spPr/>
        <p:txBody>
          <a:bodyPr/>
          <a:lstStyle/>
          <a:p>
            <a:fld id="{B9BA5F68-B450-774B-A94B-86322AF8B758}" type="slidenum">
              <a:rPr lang="en-US" smtClean="0"/>
              <a:pPr/>
              <a:t>‹#›</a:t>
            </a:fld>
            <a:endParaRPr lang="en-US"/>
          </a:p>
        </p:txBody>
      </p:sp>
    </p:spTree>
    <p:extLst>
      <p:ext uri="{BB962C8B-B14F-4D97-AF65-F5344CB8AC3E}">
        <p14:creationId xmlns:p14="http://schemas.microsoft.com/office/powerpoint/2010/main" val="2173248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6E76845-31B4-A14F-BE09-5BC746846C4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2D453081-AC87-8048-8BE9-CB8C3F24F035}"/>
              </a:ext>
            </a:extLst>
          </p:cNvPr>
          <p:cNvSpPr>
            <a:spLocks noGrp="1"/>
          </p:cNvSpPr>
          <p:nvPr>
            <p:ph type="dt" sz="half" idx="10"/>
          </p:nvPr>
        </p:nvSpPr>
        <p:spPr/>
        <p:txBody>
          <a:bodyPr/>
          <a:lstStyle/>
          <a:p>
            <a:r>
              <a:rPr lang="en-US"/>
              <a:t>© VTCA</a:t>
            </a:r>
          </a:p>
        </p:txBody>
      </p:sp>
      <p:sp>
        <p:nvSpPr>
          <p:cNvPr id="4" name="Footer Placeholder 3">
            <a:extLst>
              <a:ext uri="{FF2B5EF4-FFF2-40B4-BE49-F238E27FC236}">
                <a16:creationId xmlns="" xmlns:a16="http://schemas.microsoft.com/office/drawing/2014/main" id="{2C587348-DA5D-AE48-989D-AC1F04AC6E32}"/>
              </a:ext>
            </a:extLst>
          </p:cNvPr>
          <p:cNvSpPr>
            <a:spLocks noGrp="1"/>
          </p:cNvSpPr>
          <p:nvPr>
            <p:ph type="ftr" sz="quarter" idx="11"/>
          </p:nvPr>
        </p:nvSpPr>
        <p:spPr/>
        <p:txBody>
          <a:bodyPr/>
          <a:lstStyle/>
          <a:p>
            <a:r>
              <a:rPr lang="en-US"/>
              <a:t>Subject Name</a:t>
            </a:r>
            <a:endParaRPr lang="en-US" dirty="0"/>
          </a:p>
        </p:txBody>
      </p:sp>
      <p:sp>
        <p:nvSpPr>
          <p:cNvPr id="5" name="Slide Number Placeholder 4">
            <a:extLst>
              <a:ext uri="{FF2B5EF4-FFF2-40B4-BE49-F238E27FC236}">
                <a16:creationId xmlns="" xmlns:a16="http://schemas.microsoft.com/office/drawing/2014/main" id="{F16211B5-930B-3C46-87F0-174D78E04F66}"/>
              </a:ext>
            </a:extLst>
          </p:cNvPr>
          <p:cNvSpPr>
            <a:spLocks noGrp="1"/>
          </p:cNvSpPr>
          <p:nvPr>
            <p:ph type="sldNum" sz="quarter" idx="12"/>
          </p:nvPr>
        </p:nvSpPr>
        <p:spPr/>
        <p:txBody>
          <a:bodyPr/>
          <a:lstStyle/>
          <a:p>
            <a:fld id="{B9BA5F68-B450-774B-A94B-86322AF8B758}" type="slidenum">
              <a:rPr lang="en-US" smtClean="0"/>
              <a:pPr/>
              <a:t>‹#›</a:t>
            </a:fld>
            <a:endParaRPr lang="en-US"/>
          </a:p>
        </p:txBody>
      </p:sp>
    </p:spTree>
    <p:extLst>
      <p:ext uri="{BB962C8B-B14F-4D97-AF65-F5344CB8AC3E}">
        <p14:creationId xmlns:p14="http://schemas.microsoft.com/office/powerpoint/2010/main" val="15081702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54C2816-FC3E-3244-B2EB-CEB70C88E508}"/>
              </a:ext>
            </a:extLst>
          </p:cNvPr>
          <p:cNvSpPr>
            <a:spLocks noGrp="1"/>
          </p:cNvSpPr>
          <p:nvPr>
            <p:ph type="title"/>
          </p:nvPr>
        </p:nvSpPr>
        <p:spPr>
          <a:xfrm>
            <a:off x="838200" y="263301"/>
            <a:ext cx="10515600" cy="663575"/>
          </a:xfrm>
        </p:spPr>
        <p:txBody>
          <a:bodyPr>
            <a:normAutofit/>
          </a:bodyPr>
          <a:lstStyle>
            <a:lvl1pPr>
              <a:defRPr sz="2800">
                <a:solidFill>
                  <a:schemeClr val="bg1"/>
                </a:solidFill>
              </a:defRPr>
            </a:lvl1pPr>
          </a:lstStyle>
          <a:p>
            <a:r>
              <a:rPr lang="en-US" dirty="0"/>
              <a:t>Click to edit Master title style</a:t>
            </a:r>
          </a:p>
        </p:txBody>
      </p:sp>
      <p:sp>
        <p:nvSpPr>
          <p:cNvPr id="3" name="Content Placeholder 2">
            <a:extLst>
              <a:ext uri="{FF2B5EF4-FFF2-40B4-BE49-F238E27FC236}">
                <a16:creationId xmlns="" xmlns:a16="http://schemas.microsoft.com/office/drawing/2014/main" id="{B6358429-6D80-3644-9565-0A158FEB660D}"/>
              </a:ext>
            </a:extLst>
          </p:cNvPr>
          <p:cNvSpPr>
            <a:spLocks noGrp="1"/>
          </p:cNvSpPr>
          <p:nvPr>
            <p:ph idx="1"/>
          </p:nvPr>
        </p:nvSpPr>
        <p:spPr>
          <a:xfrm>
            <a:off x="838200" y="1074057"/>
            <a:ext cx="10515600" cy="5128439"/>
          </a:xfrm>
        </p:spPr>
        <p:txBody>
          <a:bodyPr/>
          <a:lstStyle>
            <a:lvl1pPr>
              <a:defRPr>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07A60295-D28D-5342-864C-DFD74E3BF4AC}"/>
              </a:ext>
            </a:extLst>
          </p:cNvPr>
          <p:cNvSpPr>
            <a:spLocks noGrp="1"/>
          </p:cNvSpPr>
          <p:nvPr>
            <p:ph type="dt" sz="half" idx="10"/>
          </p:nvPr>
        </p:nvSpPr>
        <p:spPr>
          <a:xfrm>
            <a:off x="838199" y="6356350"/>
            <a:ext cx="1382488" cy="365125"/>
          </a:xfrm>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20084FDE-39E1-CC43-ADEC-A2E40B807239}"/>
              </a:ext>
            </a:extLst>
          </p:cNvPr>
          <p:cNvSpPr>
            <a:spLocks noGrp="1"/>
          </p:cNvSpPr>
          <p:nvPr>
            <p:ph type="ftr" sz="quarter" idx="11"/>
          </p:nvPr>
        </p:nvSpPr>
        <p:spPr>
          <a:xfrm>
            <a:off x="2365514" y="6356350"/>
            <a:ext cx="7489686" cy="365125"/>
          </a:xfrm>
        </p:spPr>
        <p:txBody>
          <a:bodyPr/>
          <a:lstStyle/>
          <a:p>
            <a:r>
              <a:rPr lang="en-US"/>
              <a:t>Subject Name</a:t>
            </a:r>
          </a:p>
        </p:txBody>
      </p:sp>
      <p:sp>
        <p:nvSpPr>
          <p:cNvPr id="6" name="Slide Number Placeholder 5">
            <a:extLst>
              <a:ext uri="{FF2B5EF4-FFF2-40B4-BE49-F238E27FC236}">
                <a16:creationId xmlns="" xmlns:a16="http://schemas.microsoft.com/office/drawing/2014/main" id="{24CBCC03-BB7B-8F4A-BDC0-0497BB610957}"/>
              </a:ext>
            </a:extLst>
          </p:cNvPr>
          <p:cNvSpPr>
            <a:spLocks noGrp="1"/>
          </p:cNvSpPr>
          <p:nvPr>
            <p:ph type="sldNum" sz="quarter" idx="12"/>
          </p:nvPr>
        </p:nvSpPr>
        <p:spPr>
          <a:xfrm>
            <a:off x="10000340" y="6356350"/>
            <a:ext cx="1353459" cy="365125"/>
          </a:xfrm>
        </p:spPr>
        <p:txBody>
          <a:bodyPr/>
          <a:lstStyle/>
          <a:p>
            <a:fld id="{B9BA5F68-B450-774B-A94B-86322AF8B758}" type="slidenum">
              <a:rPr lang="en-US" smtClean="0"/>
              <a:t>‹#›</a:t>
            </a:fld>
            <a:endParaRPr lang="en-US" dirty="0"/>
          </a:p>
        </p:txBody>
      </p:sp>
    </p:spTree>
    <p:extLst>
      <p:ext uri="{BB962C8B-B14F-4D97-AF65-F5344CB8AC3E}">
        <p14:creationId xmlns:p14="http://schemas.microsoft.com/office/powerpoint/2010/main" val="2532785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92987CA-DEB8-1246-A8A0-FC212DE453AF}"/>
              </a:ext>
            </a:extLst>
          </p:cNvPr>
          <p:cNvSpPr>
            <a:spLocks noGrp="1"/>
          </p:cNvSpPr>
          <p:nvPr>
            <p:ph type="title"/>
          </p:nvPr>
        </p:nvSpPr>
        <p:spPr>
          <a:xfrm>
            <a:off x="831850" y="1709738"/>
            <a:ext cx="10515600" cy="2852737"/>
          </a:xfrm>
        </p:spPr>
        <p:txBody>
          <a:bodyPr anchor="b"/>
          <a:lstStyle>
            <a:lvl1pPr>
              <a:defRPr sz="6000">
                <a:solidFill>
                  <a:srgbClr val="002060"/>
                </a:solidFill>
              </a:defRPr>
            </a:lvl1pPr>
          </a:lstStyle>
          <a:p>
            <a:r>
              <a:rPr lang="en-US"/>
              <a:t>Click to edit Master title style</a:t>
            </a:r>
          </a:p>
        </p:txBody>
      </p:sp>
      <p:sp>
        <p:nvSpPr>
          <p:cNvPr id="3" name="Text Placeholder 2">
            <a:extLst>
              <a:ext uri="{FF2B5EF4-FFF2-40B4-BE49-F238E27FC236}">
                <a16:creationId xmlns="" xmlns:a16="http://schemas.microsoft.com/office/drawing/2014/main" id="{EAA34C65-DEA5-8F4A-A14B-0DF1A1E68918}"/>
              </a:ext>
            </a:extLst>
          </p:cNvPr>
          <p:cNvSpPr>
            <a:spLocks noGrp="1"/>
          </p:cNvSpPr>
          <p:nvPr>
            <p:ph type="body" idx="1"/>
          </p:nvPr>
        </p:nvSpPr>
        <p:spPr>
          <a:xfrm>
            <a:off x="831850" y="4589463"/>
            <a:ext cx="10515600" cy="1500187"/>
          </a:xfrm>
        </p:spPr>
        <p:txBody>
          <a:bodyPr/>
          <a:lstStyle>
            <a:lvl1pPr marL="0" indent="0">
              <a:buNone/>
              <a:defRPr sz="2400">
                <a:solidFill>
                  <a:srgbClr val="002060"/>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1EFB5CC9-D24D-8D45-94E1-B8A6F082E35A}"/>
              </a:ext>
            </a:extLst>
          </p:cNvPr>
          <p:cNvSpPr>
            <a:spLocks noGrp="1"/>
          </p:cNvSpPr>
          <p:nvPr>
            <p:ph type="dt" sz="half" idx="10"/>
          </p:nvPr>
        </p:nvSpPr>
        <p:spPr>
          <a:xfrm>
            <a:off x="838200" y="6364028"/>
            <a:ext cx="1367971" cy="365125"/>
          </a:xfrm>
        </p:spPr>
        <p:txBody>
          <a:bodyPr/>
          <a:lstStyle/>
          <a:p>
            <a:r>
              <a:rPr lang="en-US"/>
              <a:t>© VTCA</a:t>
            </a:r>
          </a:p>
        </p:txBody>
      </p:sp>
      <p:sp>
        <p:nvSpPr>
          <p:cNvPr id="5" name="Footer Placeholder 4">
            <a:extLst>
              <a:ext uri="{FF2B5EF4-FFF2-40B4-BE49-F238E27FC236}">
                <a16:creationId xmlns="" xmlns:a16="http://schemas.microsoft.com/office/drawing/2014/main" id="{DBD43B7A-936C-F047-BD4A-CCBB3D41F0DF}"/>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96EEEBFE-C4A6-0541-B16A-380D3EAAB96F}"/>
              </a:ext>
            </a:extLst>
          </p:cNvPr>
          <p:cNvSpPr>
            <a:spLocks noGrp="1"/>
          </p:cNvSpPr>
          <p:nvPr>
            <p:ph type="sldNum" sz="quarter" idx="12"/>
          </p:nvPr>
        </p:nvSpPr>
        <p:spPr>
          <a:xfrm>
            <a:off x="10014856" y="6356350"/>
            <a:ext cx="1338943" cy="365125"/>
          </a:xfrm>
        </p:spPr>
        <p:txBody>
          <a:bodyPr/>
          <a:lstStyle/>
          <a:p>
            <a:fld id="{B9BA5F68-B450-774B-A94B-86322AF8B758}" type="slidenum">
              <a:rPr lang="en-US" smtClean="0"/>
              <a:t>‹#›</a:t>
            </a:fld>
            <a:endParaRPr lang="en-US"/>
          </a:p>
        </p:txBody>
      </p:sp>
    </p:spTree>
    <p:extLst>
      <p:ext uri="{BB962C8B-B14F-4D97-AF65-F5344CB8AC3E}">
        <p14:creationId xmlns:p14="http://schemas.microsoft.com/office/powerpoint/2010/main" val="3145714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056102A-A1F7-3842-AAEA-F5C7311EA1B8}"/>
              </a:ext>
            </a:extLst>
          </p:cNvPr>
          <p:cNvSpPr>
            <a:spLocks noGrp="1"/>
          </p:cNvSpPr>
          <p:nvPr>
            <p:ph type="title"/>
          </p:nvPr>
        </p:nvSpPr>
        <p:spPr>
          <a:xfrm>
            <a:off x="838200" y="278042"/>
            <a:ext cx="10515600" cy="635000"/>
          </a:xfrm>
        </p:spPr>
        <p:txBody>
          <a:bodyPr/>
          <a:lstStyle>
            <a:lvl1pPr>
              <a:defRPr>
                <a:solidFill>
                  <a:schemeClr val="bg1"/>
                </a:solidFill>
              </a:defRPr>
            </a:lvl1pPr>
          </a:lstStyle>
          <a:p>
            <a:r>
              <a:rPr lang="en-US" dirty="0"/>
              <a:t>Click to edit Master title style</a:t>
            </a:r>
          </a:p>
        </p:txBody>
      </p:sp>
      <p:sp>
        <p:nvSpPr>
          <p:cNvPr id="3" name="Content Placeholder 2">
            <a:extLst>
              <a:ext uri="{FF2B5EF4-FFF2-40B4-BE49-F238E27FC236}">
                <a16:creationId xmlns="" xmlns:a16="http://schemas.microsoft.com/office/drawing/2014/main" id="{F08251E2-F43C-F64D-B993-CE6609ED119D}"/>
              </a:ext>
            </a:extLst>
          </p:cNvPr>
          <p:cNvSpPr>
            <a:spLocks noGrp="1"/>
          </p:cNvSpPr>
          <p:nvPr>
            <p:ph sz="half" idx="1"/>
          </p:nvPr>
        </p:nvSpPr>
        <p:spPr>
          <a:xfrm>
            <a:off x="838200" y="1092429"/>
            <a:ext cx="5181600" cy="5084534"/>
          </a:xfrm>
        </p:spPr>
        <p:txBody>
          <a:bodyPr/>
          <a:lstStyle>
            <a:lvl1pPr>
              <a:defRPr>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 xmlns:a16="http://schemas.microsoft.com/office/drawing/2014/main" id="{8704EDDE-EE3F-8F4B-9C7A-83E0406455BE}"/>
              </a:ext>
            </a:extLst>
          </p:cNvPr>
          <p:cNvSpPr>
            <a:spLocks noGrp="1"/>
          </p:cNvSpPr>
          <p:nvPr>
            <p:ph sz="half" idx="2"/>
          </p:nvPr>
        </p:nvSpPr>
        <p:spPr>
          <a:xfrm>
            <a:off x="6172200" y="1092429"/>
            <a:ext cx="5181600" cy="5084534"/>
          </a:xfrm>
        </p:spPr>
        <p:txBody>
          <a:bodyPr/>
          <a:lstStyle>
            <a:lvl1pPr>
              <a:defRPr>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 xmlns:a16="http://schemas.microsoft.com/office/drawing/2014/main" id="{E9E15ADE-643D-314B-865E-D1A74E171C8E}"/>
              </a:ext>
            </a:extLst>
          </p:cNvPr>
          <p:cNvSpPr>
            <a:spLocks noGrp="1"/>
          </p:cNvSpPr>
          <p:nvPr>
            <p:ph type="dt" sz="half" idx="10"/>
          </p:nvPr>
        </p:nvSpPr>
        <p:spPr/>
        <p:txBody>
          <a:bodyPr/>
          <a:lstStyle/>
          <a:p>
            <a:r>
              <a:rPr lang="en-US"/>
              <a:t>© VTCA</a:t>
            </a:r>
          </a:p>
        </p:txBody>
      </p:sp>
      <p:sp>
        <p:nvSpPr>
          <p:cNvPr id="6" name="Footer Placeholder 5">
            <a:extLst>
              <a:ext uri="{FF2B5EF4-FFF2-40B4-BE49-F238E27FC236}">
                <a16:creationId xmlns="" xmlns:a16="http://schemas.microsoft.com/office/drawing/2014/main" id="{7C066CD4-6B44-554D-8C3E-1CC265FA54D3}"/>
              </a:ext>
            </a:extLst>
          </p:cNvPr>
          <p:cNvSpPr>
            <a:spLocks noGrp="1"/>
          </p:cNvSpPr>
          <p:nvPr>
            <p:ph type="ftr" sz="quarter" idx="11"/>
          </p:nvPr>
        </p:nvSpPr>
        <p:spPr/>
        <p:txBody>
          <a:bodyPr/>
          <a:lstStyle/>
          <a:p>
            <a:r>
              <a:rPr lang="en-US"/>
              <a:t>Subject Name</a:t>
            </a:r>
          </a:p>
        </p:txBody>
      </p:sp>
      <p:sp>
        <p:nvSpPr>
          <p:cNvPr id="7" name="Slide Number Placeholder 6">
            <a:extLst>
              <a:ext uri="{FF2B5EF4-FFF2-40B4-BE49-F238E27FC236}">
                <a16:creationId xmlns="" xmlns:a16="http://schemas.microsoft.com/office/drawing/2014/main" id="{5905A39C-E79D-054D-AA55-AE55FBA281B8}"/>
              </a:ext>
            </a:extLst>
          </p:cNvPr>
          <p:cNvSpPr>
            <a:spLocks noGrp="1"/>
          </p:cNvSpPr>
          <p:nvPr>
            <p:ph type="sldNum" sz="quarter" idx="12"/>
          </p:nvPr>
        </p:nvSpPr>
        <p:spPr/>
        <p:txBody>
          <a:bodyPr/>
          <a:lstStyle/>
          <a:p>
            <a:fld id="{B9BA5F68-B450-774B-A94B-86322AF8B758}" type="slidenum">
              <a:rPr lang="en-US" smtClean="0"/>
              <a:t>‹#›</a:t>
            </a:fld>
            <a:endParaRPr lang="en-US"/>
          </a:p>
        </p:txBody>
      </p:sp>
    </p:spTree>
    <p:extLst>
      <p:ext uri="{BB962C8B-B14F-4D97-AF65-F5344CB8AC3E}">
        <p14:creationId xmlns:p14="http://schemas.microsoft.com/office/powerpoint/2010/main" val="368740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11FA0EE-3CC4-5243-A94C-6FACDA7F8445}"/>
              </a:ext>
            </a:extLst>
          </p:cNvPr>
          <p:cNvSpPr>
            <a:spLocks noGrp="1"/>
          </p:cNvSpPr>
          <p:nvPr>
            <p:ph type="title"/>
          </p:nvPr>
        </p:nvSpPr>
        <p:spPr>
          <a:xfrm>
            <a:off x="839788" y="263527"/>
            <a:ext cx="10515600" cy="663575"/>
          </a:xfrm>
        </p:spPr>
        <p:txBody>
          <a:bodyPr/>
          <a:lstStyle/>
          <a:p>
            <a:r>
              <a:rPr lang="en-US" dirty="0"/>
              <a:t>Click to edit Master title style</a:t>
            </a:r>
          </a:p>
        </p:txBody>
      </p:sp>
      <p:sp>
        <p:nvSpPr>
          <p:cNvPr id="3" name="Text Placeholder 2">
            <a:extLst>
              <a:ext uri="{FF2B5EF4-FFF2-40B4-BE49-F238E27FC236}">
                <a16:creationId xmlns="" xmlns:a16="http://schemas.microsoft.com/office/drawing/2014/main" id="{40930389-7090-CD40-BEBF-0637D2031B24}"/>
              </a:ext>
            </a:extLst>
          </p:cNvPr>
          <p:cNvSpPr>
            <a:spLocks noGrp="1"/>
          </p:cNvSpPr>
          <p:nvPr>
            <p:ph type="body" idx="1"/>
          </p:nvPr>
        </p:nvSpPr>
        <p:spPr>
          <a:xfrm>
            <a:off x="836612" y="1197884"/>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38DBABA1-0B0C-5D41-BD03-AF3497DBF438}"/>
              </a:ext>
            </a:extLst>
          </p:cNvPr>
          <p:cNvSpPr>
            <a:spLocks noGrp="1"/>
          </p:cNvSpPr>
          <p:nvPr>
            <p:ph sz="half" idx="2"/>
          </p:nvPr>
        </p:nvSpPr>
        <p:spPr>
          <a:xfrm>
            <a:off x="839788" y="2021796"/>
            <a:ext cx="5157787" cy="416786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 xmlns:a16="http://schemas.microsoft.com/office/drawing/2014/main" id="{7923744A-9292-8949-A87C-3B6979EA7CA4}"/>
              </a:ext>
            </a:extLst>
          </p:cNvPr>
          <p:cNvSpPr>
            <a:spLocks noGrp="1"/>
          </p:cNvSpPr>
          <p:nvPr>
            <p:ph type="body" sz="quarter" idx="3"/>
          </p:nvPr>
        </p:nvSpPr>
        <p:spPr>
          <a:xfrm>
            <a:off x="6194427" y="1197884"/>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 xmlns:a16="http://schemas.microsoft.com/office/drawing/2014/main" id="{951ADD4A-DB10-FB4A-A9BA-9D3DB500D4B5}"/>
              </a:ext>
            </a:extLst>
          </p:cNvPr>
          <p:cNvSpPr>
            <a:spLocks noGrp="1"/>
          </p:cNvSpPr>
          <p:nvPr>
            <p:ph sz="quarter" idx="4"/>
          </p:nvPr>
        </p:nvSpPr>
        <p:spPr>
          <a:xfrm>
            <a:off x="6172200" y="2021796"/>
            <a:ext cx="5183188" cy="416786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 xmlns:a16="http://schemas.microsoft.com/office/drawing/2014/main" id="{57B58B35-25F2-6941-BC63-14140DB153E2}"/>
              </a:ext>
            </a:extLst>
          </p:cNvPr>
          <p:cNvSpPr>
            <a:spLocks noGrp="1"/>
          </p:cNvSpPr>
          <p:nvPr>
            <p:ph type="dt" sz="half" idx="10"/>
          </p:nvPr>
        </p:nvSpPr>
        <p:spPr/>
        <p:txBody>
          <a:bodyPr/>
          <a:lstStyle/>
          <a:p>
            <a:r>
              <a:rPr lang="en-US"/>
              <a:t>© VTCA</a:t>
            </a:r>
          </a:p>
        </p:txBody>
      </p:sp>
      <p:sp>
        <p:nvSpPr>
          <p:cNvPr id="8" name="Footer Placeholder 7">
            <a:extLst>
              <a:ext uri="{FF2B5EF4-FFF2-40B4-BE49-F238E27FC236}">
                <a16:creationId xmlns="" xmlns:a16="http://schemas.microsoft.com/office/drawing/2014/main" id="{7A4CB44E-6D22-DC48-8A79-8CC24323AB88}"/>
              </a:ext>
            </a:extLst>
          </p:cNvPr>
          <p:cNvSpPr>
            <a:spLocks noGrp="1"/>
          </p:cNvSpPr>
          <p:nvPr>
            <p:ph type="ftr" sz="quarter" idx="11"/>
          </p:nvPr>
        </p:nvSpPr>
        <p:spPr/>
        <p:txBody>
          <a:bodyPr/>
          <a:lstStyle/>
          <a:p>
            <a:r>
              <a:rPr lang="en-US"/>
              <a:t>Subject Name</a:t>
            </a:r>
          </a:p>
        </p:txBody>
      </p:sp>
      <p:sp>
        <p:nvSpPr>
          <p:cNvPr id="9" name="Slide Number Placeholder 8">
            <a:extLst>
              <a:ext uri="{FF2B5EF4-FFF2-40B4-BE49-F238E27FC236}">
                <a16:creationId xmlns="" xmlns:a16="http://schemas.microsoft.com/office/drawing/2014/main" id="{14AC1E52-5D18-5A4D-B7CC-7DB931B3D351}"/>
              </a:ext>
            </a:extLst>
          </p:cNvPr>
          <p:cNvSpPr>
            <a:spLocks noGrp="1"/>
          </p:cNvSpPr>
          <p:nvPr>
            <p:ph type="sldNum" sz="quarter" idx="12"/>
          </p:nvPr>
        </p:nvSpPr>
        <p:spPr/>
        <p:txBody>
          <a:bodyPr/>
          <a:lstStyle/>
          <a:p>
            <a:fld id="{B9BA5F68-B450-774B-A94B-86322AF8B758}" type="slidenum">
              <a:rPr lang="en-US" smtClean="0"/>
              <a:t>‹#›</a:t>
            </a:fld>
            <a:endParaRPr lang="en-US"/>
          </a:p>
        </p:txBody>
      </p:sp>
    </p:spTree>
    <p:extLst>
      <p:ext uri="{BB962C8B-B14F-4D97-AF65-F5344CB8AC3E}">
        <p14:creationId xmlns:p14="http://schemas.microsoft.com/office/powerpoint/2010/main" val="960898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3E28F28-5514-3C4F-8F16-87F0D27BFCF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6E8C3861-35A6-C04A-AF18-0494795E52DC}"/>
              </a:ext>
            </a:extLst>
          </p:cNvPr>
          <p:cNvSpPr>
            <a:spLocks noGrp="1"/>
          </p:cNvSpPr>
          <p:nvPr>
            <p:ph type="dt" sz="half" idx="10"/>
          </p:nvPr>
        </p:nvSpPr>
        <p:spPr/>
        <p:txBody>
          <a:bodyPr/>
          <a:lstStyle/>
          <a:p>
            <a:r>
              <a:rPr lang="en-US"/>
              <a:t>© VTCA</a:t>
            </a:r>
          </a:p>
        </p:txBody>
      </p:sp>
      <p:sp>
        <p:nvSpPr>
          <p:cNvPr id="4" name="Footer Placeholder 3">
            <a:extLst>
              <a:ext uri="{FF2B5EF4-FFF2-40B4-BE49-F238E27FC236}">
                <a16:creationId xmlns="" xmlns:a16="http://schemas.microsoft.com/office/drawing/2014/main" id="{964A6BF7-1B35-7B45-8465-DA95BDF4F1F8}"/>
              </a:ext>
            </a:extLst>
          </p:cNvPr>
          <p:cNvSpPr>
            <a:spLocks noGrp="1"/>
          </p:cNvSpPr>
          <p:nvPr>
            <p:ph type="ftr" sz="quarter" idx="11"/>
          </p:nvPr>
        </p:nvSpPr>
        <p:spPr/>
        <p:txBody>
          <a:bodyPr/>
          <a:lstStyle/>
          <a:p>
            <a:r>
              <a:rPr lang="en-US"/>
              <a:t>Subject Name</a:t>
            </a:r>
          </a:p>
        </p:txBody>
      </p:sp>
      <p:sp>
        <p:nvSpPr>
          <p:cNvPr id="5" name="Slide Number Placeholder 4">
            <a:extLst>
              <a:ext uri="{FF2B5EF4-FFF2-40B4-BE49-F238E27FC236}">
                <a16:creationId xmlns="" xmlns:a16="http://schemas.microsoft.com/office/drawing/2014/main" id="{182ECE7A-5E3E-FA41-A2CF-2170043C16AA}"/>
              </a:ext>
            </a:extLst>
          </p:cNvPr>
          <p:cNvSpPr>
            <a:spLocks noGrp="1"/>
          </p:cNvSpPr>
          <p:nvPr>
            <p:ph type="sldNum" sz="quarter" idx="12"/>
          </p:nvPr>
        </p:nvSpPr>
        <p:spPr/>
        <p:txBody>
          <a:bodyPr/>
          <a:lstStyle/>
          <a:p>
            <a:fld id="{B9BA5F68-B450-774B-A94B-86322AF8B758}" type="slidenum">
              <a:rPr lang="en-US" smtClean="0"/>
              <a:t>‹#›</a:t>
            </a:fld>
            <a:endParaRPr lang="en-US"/>
          </a:p>
        </p:txBody>
      </p:sp>
    </p:spTree>
    <p:extLst>
      <p:ext uri="{BB962C8B-B14F-4D97-AF65-F5344CB8AC3E}">
        <p14:creationId xmlns:p14="http://schemas.microsoft.com/office/powerpoint/2010/main" val="1852098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E012E6E-C79E-5B49-9FDF-F6705D37C5C7}"/>
              </a:ext>
            </a:extLst>
          </p:cNvPr>
          <p:cNvSpPr>
            <a:spLocks noGrp="1"/>
          </p:cNvSpPr>
          <p:nvPr>
            <p:ph type="title"/>
          </p:nvPr>
        </p:nvSpPr>
        <p:spPr>
          <a:xfrm>
            <a:off x="839788" y="987424"/>
            <a:ext cx="3932237" cy="1069975"/>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2D2BB082-60EA-F742-971F-16B6DC7F2F04}"/>
              </a:ext>
            </a:extLst>
          </p:cNvPr>
          <p:cNvSpPr>
            <a:spLocks noGrp="1"/>
          </p:cNvSpPr>
          <p:nvPr>
            <p:ph idx="1"/>
          </p:nvPr>
        </p:nvSpPr>
        <p:spPr>
          <a:xfrm>
            <a:off x="4943344" y="987425"/>
            <a:ext cx="6408867" cy="521017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 xmlns:a16="http://schemas.microsoft.com/office/drawing/2014/main" id="{0D0DA2A8-A776-FA4A-A5B2-6088AA8A5EF7}"/>
              </a:ext>
            </a:extLst>
          </p:cNvPr>
          <p:cNvSpPr>
            <a:spLocks noGrp="1"/>
          </p:cNvSpPr>
          <p:nvPr>
            <p:ph type="body" sz="half" idx="2"/>
          </p:nvPr>
        </p:nvSpPr>
        <p:spPr>
          <a:xfrm>
            <a:off x="839788" y="2057400"/>
            <a:ext cx="3932237" cy="4140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F9C5211-987C-0E4C-8A65-096CAF941FEF}"/>
              </a:ext>
            </a:extLst>
          </p:cNvPr>
          <p:cNvSpPr>
            <a:spLocks noGrp="1"/>
          </p:cNvSpPr>
          <p:nvPr>
            <p:ph type="dt" sz="half" idx="10"/>
          </p:nvPr>
        </p:nvSpPr>
        <p:spPr/>
        <p:txBody>
          <a:bodyPr/>
          <a:lstStyle/>
          <a:p>
            <a:r>
              <a:rPr lang="en-US"/>
              <a:t>© VTCA</a:t>
            </a:r>
          </a:p>
        </p:txBody>
      </p:sp>
      <p:sp>
        <p:nvSpPr>
          <p:cNvPr id="6" name="Footer Placeholder 5">
            <a:extLst>
              <a:ext uri="{FF2B5EF4-FFF2-40B4-BE49-F238E27FC236}">
                <a16:creationId xmlns="" xmlns:a16="http://schemas.microsoft.com/office/drawing/2014/main" id="{A7EC83AD-025F-B541-9368-2FEDDC6B1D1D}"/>
              </a:ext>
            </a:extLst>
          </p:cNvPr>
          <p:cNvSpPr>
            <a:spLocks noGrp="1"/>
          </p:cNvSpPr>
          <p:nvPr>
            <p:ph type="ftr" sz="quarter" idx="11"/>
          </p:nvPr>
        </p:nvSpPr>
        <p:spPr/>
        <p:txBody>
          <a:bodyPr/>
          <a:lstStyle/>
          <a:p>
            <a:r>
              <a:rPr lang="en-US"/>
              <a:t>Subject Name</a:t>
            </a:r>
          </a:p>
        </p:txBody>
      </p:sp>
      <p:sp>
        <p:nvSpPr>
          <p:cNvPr id="7" name="Slide Number Placeholder 6">
            <a:extLst>
              <a:ext uri="{FF2B5EF4-FFF2-40B4-BE49-F238E27FC236}">
                <a16:creationId xmlns="" xmlns:a16="http://schemas.microsoft.com/office/drawing/2014/main" id="{D0C98FAB-9E39-4442-B432-009E972C220A}"/>
              </a:ext>
            </a:extLst>
          </p:cNvPr>
          <p:cNvSpPr>
            <a:spLocks noGrp="1"/>
          </p:cNvSpPr>
          <p:nvPr>
            <p:ph type="sldNum" sz="quarter" idx="12"/>
          </p:nvPr>
        </p:nvSpPr>
        <p:spPr/>
        <p:txBody>
          <a:bodyPr/>
          <a:lstStyle/>
          <a:p>
            <a:fld id="{B9BA5F68-B450-774B-A94B-86322AF8B758}" type="slidenum">
              <a:rPr lang="en-US" smtClean="0"/>
              <a:t>‹#›</a:t>
            </a:fld>
            <a:endParaRPr lang="en-US"/>
          </a:p>
        </p:txBody>
      </p:sp>
    </p:spTree>
    <p:extLst>
      <p:ext uri="{BB962C8B-B14F-4D97-AF65-F5344CB8AC3E}">
        <p14:creationId xmlns:p14="http://schemas.microsoft.com/office/powerpoint/2010/main" val="862978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33CED7-2E22-7046-B671-644D9867C310}"/>
              </a:ext>
            </a:extLst>
          </p:cNvPr>
          <p:cNvSpPr>
            <a:spLocks noGrp="1"/>
          </p:cNvSpPr>
          <p:nvPr>
            <p:ph type="title"/>
          </p:nvPr>
        </p:nvSpPr>
        <p:spPr>
          <a:xfrm>
            <a:off x="839788" y="987424"/>
            <a:ext cx="3932237" cy="1069975"/>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E4637231-3259-8148-A59B-BCA49EE18422}"/>
              </a:ext>
            </a:extLst>
          </p:cNvPr>
          <p:cNvSpPr>
            <a:spLocks noGrp="1"/>
          </p:cNvSpPr>
          <p:nvPr>
            <p:ph type="pic" idx="1"/>
          </p:nvPr>
        </p:nvSpPr>
        <p:spPr>
          <a:xfrm>
            <a:off x="5183188" y="987425"/>
            <a:ext cx="6172200" cy="520351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 xmlns:a16="http://schemas.microsoft.com/office/drawing/2014/main" id="{51F3E8CD-A682-AC45-B9C3-5CB1873728F1}"/>
              </a:ext>
            </a:extLst>
          </p:cNvPr>
          <p:cNvSpPr>
            <a:spLocks noGrp="1"/>
          </p:cNvSpPr>
          <p:nvPr>
            <p:ph type="body" sz="half" idx="2"/>
          </p:nvPr>
        </p:nvSpPr>
        <p:spPr>
          <a:xfrm>
            <a:off x="839788" y="2057400"/>
            <a:ext cx="3932237" cy="413353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5B6DDB3D-EBBA-E54E-957D-18F54AC5AE6F}"/>
              </a:ext>
            </a:extLst>
          </p:cNvPr>
          <p:cNvSpPr>
            <a:spLocks noGrp="1"/>
          </p:cNvSpPr>
          <p:nvPr>
            <p:ph type="dt" sz="half" idx="10"/>
          </p:nvPr>
        </p:nvSpPr>
        <p:spPr/>
        <p:txBody>
          <a:bodyPr/>
          <a:lstStyle/>
          <a:p>
            <a:r>
              <a:rPr lang="en-US"/>
              <a:t>© VTCA</a:t>
            </a:r>
          </a:p>
        </p:txBody>
      </p:sp>
      <p:sp>
        <p:nvSpPr>
          <p:cNvPr id="6" name="Footer Placeholder 5">
            <a:extLst>
              <a:ext uri="{FF2B5EF4-FFF2-40B4-BE49-F238E27FC236}">
                <a16:creationId xmlns="" xmlns:a16="http://schemas.microsoft.com/office/drawing/2014/main" id="{EE068683-9DAF-2949-BB77-A0BA807B4E8A}"/>
              </a:ext>
            </a:extLst>
          </p:cNvPr>
          <p:cNvSpPr>
            <a:spLocks noGrp="1"/>
          </p:cNvSpPr>
          <p:nvPr>
            <p:ph type="ftr" sz="quarter" idx="11"/>
          </p:nvPr>
        </p:nvSpPr>
        <p:spPr/>
        <p:txBody>
          <a:bodyPr/>
          <a:lstStyle/>
          <a:p>
            <a:r>
              <a:rPr lang="en-US"/>
              <a:t>Subject Name</a:t>
            </a:r>
          </a:p>
        </p:txBody>
      </p:sp>
      <p:sp>
        <p:nvSpPr>
          <p:cNvPr id="7" name="Slide Number Placeholder 6">
            <a:extLst>
              <a:ext uri="{FF2B5EF4-FFF2-40B4-BE49-F238E27FC236}">
                <a16:creationId xmlns="" xmlns:a16="http://schemas.microsoft.com/office/drawing/2014/main" id="{03031D61-53FD-B847-BC95-73B6763ADD61}"/>
              </a:ext>
            </a:extLst>
          </p:cNvPr>
          <p:cNvSpPr>
            <a:spLocks noGrp="1"/>
          </p:cNvSpPr>
          <p:nvPr>
            <p:ph type="sldNum" sz="quarter" idx="12"/>
          </p:nvPr>
        </p:nvSpPr>
        <p:spPr/>
        <p:txBody>
          <a:bodyPr/>
          <a:lstStyle/>
          <a:p>
            <a:fld id="{B9BA5F68-B450-774B-A94B-86322AF8B758}" type="slidenum">
              <a:rPr lang="en-US" smtClean="0"/>
              <a:t>‹#›</a:t>
            </a:fld>
            <a:endParaRPr lang="en-US"/>
          </a:p>
        </p:txBody>
      </p:sp>
    </p:spTree>
    <p:extLst>
      <p:ext uri="{BB962C8B-B14F-4D97-AF65-F5344CB8AC3E}">
        <p14:creationId xmlns:p14="http://schemas.microsoft.com/office/powerpoint/2010/main" val="3178833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E0BD9D8-CC86-7E4D-A036-7F666D5814A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B41D8279-4EB5-1B4C-AC96-6DA0B332F4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9FF71BE1-3E91-AC49-9604-441E4DD3A9C7}"/>
              </a:ext>
            </a:extLst>
          </p:cNvPr>
          <p:cNvSpPr>
            <a:spLocks noGrp="1"/>
          </p:cNvSpPr>
          <p:nvPr>
            <p:ph type="dt" sz="half" idx="10"/>
          </p:nvPr>
        </p:nvSpPr>
        <p:spPr/>
        <p:txBody>
          <a:bodyPr/>
          <a:lstStyle/>
          <a:p>
            <a:r>
              <a:rPr lang="en-US"/>
              <a:t>© VTCA</a:t>
            </a:r>
          </a:p>
        </p:txBody>
      </p:sp>
      <p:sp>
        <p:nvSpPr>
          <p:cNvPr id="5" name="Footer Placeholder 4">
            <a:extLst>
              <a:ext uri="{FF2B5EF4-FFF2-40B4-BE49-F238E27FC236}">
                <a16:creationId xmlns="" xmlns:a16="http://schemas.microsoft.com/office/drawing/2014/main" id="{7C5F1837-E4C0-A34F-B38C-CBF0D65B8F14}"/>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AE605FF2-DF89-7143-8050-5F1B7B5C51E8}"/>
              </a:ext>
            </a:extLst>
          </p:cNvPr>
          <p:cNvSpPr>
            <a:spLocks noGrp="1"/>
          </p:cNvSpPr>
          <p:nvPr>
            <p:ph type="sldNum" sz="quarter" idx="12"/>
          </p:nvPr>
        </p:nvSpPr>
        <p:spPr/>
        <p:txBody>
          <a:bodyPr/>
          <a:lstStyle/>
          <a:p>
            <a:fld id="{B9BA5F68-B450-774B-A94B-86322AF8B758}" type="slidenum">
              <a:rPr lang="en-US" smtClean="0"/>
              <a:t>‹#›</a:t>
            </a:fld>
            <a:endParaRPr lang="en-US"/>
          </a:p>
        </p:txBody>
      </p:sp>
    </p:spTree>
    <p:extLst>
      <p:ext uri="{BB962C8B-B14F-4D97-AF65-F5344CB8AC3E}">
        <p14:creationId xmlns:p14="http://schemas.microsoft.com/office/powerpoint/2010/main" val="2775914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 xmlns:a16="http://schemas.microsoft.com/office/drawing/2014/main" id="{A4C0672D-63A5-7F4F-996A-A49C94A186D4}"/>
              </a:ext>
            </a:extLst>
          </p:cNvPr>
          <p:cNvPicPr>
            <a:picLocks noChangeAspect="1"/>
          </p:cNvPicPr>
          <p:nvPr userDrawn="1"/>
        </p:nvPicPr>
        <p:blipFill>
          <a:blip r:embed="rId13"/>
          <a:stretch>
            <a:fillRect/>
          </a:stretch>
        </p:blipFill>
        <p:spPr>
          <a:xfrm>
            <a:off x="-17315" y="345287"/>
            <a:ext cx="12192000" cy="475488"/>
          </a:xfrm>
          <a:prstGeom prst="rect">
            <a:avLst/>
          </a:prstGeom>
        </p:spPr>
      </p:pic>
      <p:sp>
        <p:nvSpPr>
          <p:cNvPr id="2" name="Title Placeholder 1">
            <a:extLst>
              <a:ext uri="{FF2B5EF4-FFF2-40B4-BE49-F238E27FC236}">
                <a16:creationId xmlns="" xmlns:a16="http://schemas.microsoft.com/office/drawing/2014/main" id="{FDEC1233-5907-7143-8A9A-729AB9D49605}"/>
              </a:ext>
            </a:extLst>
          </p:cNvPr>
          <p:cNvSpPr>
            <a:spLocks noGrp="1"/>
          </p:cNvSpPr>
          <p:nvPr>
            <p:ph type="title"/>
          </p:nvPr>
        </p:nvSpPr>
        <p:spPr>
          <a:xfrm>
            <a:off x="838200" y="254955"/>
            <a:ext cx="10515600" cy="6778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 xmlns:a16="http://schemas.microsoft.com/office/drawing/2014/main" id="{7C2E4728-1E09-A64F-9A06-2F96BC71F324}"/>
              </a:ext>
            </a:extLst>
          </p:cNvPr>
          <p:cNvSpPr>
            <a:spLocks noGrp="1"/>
          </p:cNvSpPr>
          <p:nvPr>
            <p:ph type="body" idx="1"/>
          </p:nvPr>
        </p:nvSpPr>
        <p:spPr>
          <a:xfrm>
            <a:off x="838200" y="1055881"/>
            <a:ext cx="10515600" cy="514171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D314233A-AE14-694A-BB8D-3E28E47EE53A}"/>
              </a:ext>
            </a:extLst>
          </p:cNvPr>
          <p:cNvSpPr>
            <a:spLocks noGrp="1"/>
          </p:cNvSpPr>
          <p:nvPr>
            <p:ph type="dt" sz="half" idx="2"/>
          </p:nvPr>
        </p:nvSpPr>
        <p:spPr>
          <a:xfrm>
            <a:off x="838201" y="6356350"/>
            <a:ext cx="1411514"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 VTC Academy</a:t>
            </a:r>
          </a:p>
        </p:txBody>
      </p:sp>
      <p:sp>
        <p:nvSpPr>
          <p:cNvPr id="5" name="Footer Placeholder 4">
            <a:extLst>
              <a:ext uri="{FF2B5EF4-FFF2-40B4-BE49-F238E27FC236}">
                <a16:creationId xmlns="" xmlns:a16="http://schemas.microsoft.com/office/drawing/2014/main" id="{85E08028-B976-7C44-A1F6-F7265A55443D}"/>
              </a:ext>
            </a:extLst>
          </p:cNvPr>
          <p:cNvSpPr>
            <a:spLocks noGrp="1"/>
          </p:cNvSpPr>
          <p:nvPr>
            <p:ph type="ftr" sz="quarter" idx="3"/>
          </p:nvPr>
        </p:nvSpPr>
        <p:spPr>
          <a:xfrm>
            <a:off x="2365828" y="6356350"/>
            <a:ext cx="7489371"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Course Introduction</a:t>
            </a:r>
          </a:p>
        </p:txBody>
      </p:sp>
      <p:sp>
        <p:nvSpPr>
          <p:cNvPr id="6" name="Slide Number Placeholder 5">
            <a:extLst>
              <a:ext uri="{FF2B5EF4-FFF2-40B4-BE49-F238E27FC236}">
                <a16:creationId xmlns="" xmlns:a16="http://schemas.microsoft.com/office/drawing/2014/main" id="{1836F93A-8372-7749-B2E4-1B714A6CCF1E}"/>
              </a:ext>
            </a:extLst>
          </p:cNvPr>
          <p:cNvSpPr>
            <a:spLocks noGrp="1"/>
          </p:cNvSpPr>
          <p:nvPr>
            <p:ph type="sldNum" sz="quarter" idx="4"/>
          </p:nvPr>
        </p:nvSpPr>
        <p:spPr>
          <a:xfrm>
            <a:off x="9985828" y="6356350"/>
            <a:ext cx="136797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BA5F68-B450-774B-A94B-86322AF8B758}" type="slidenum">
              <a:rPr lang="en-US" smtClean="0"/>
              <a:pPr/>
              <a:t>‹#›</a:t>
            </a:fld>
            <a:endParaRPr lang="en-US"/>
          </a:p>
        </p:txBody>
      </p:sp>
      <p:pic>
        <p:nvPicPr>
          <p:cNvPr id="12" name="Picture 11">
            <a:extLst>
              <a:ext uri="{FF2B5EF4-FFF2-40B4-BE49-F238E27FC236}">
                <a16:creationId xmlns="" xmlns:a16="http://schemas.microsoft.com/office/drawing/2014/main" id="{6402E568-18E6-9A43-8CDC-1DF38DFF6BB5}"/>
              </a:ext>
            </a:extLst>
          </p:cNvPr>
          <p:cNvPicPr>
            <a:picLocks noChangeAspect="1"/>
          </p:cNvPicPr>
          <p:nvPr userDrawn="1"/>
        </p:nvPicPr>
        <p:blipFill>
          <a:blip r:embed="rId14"/>
          <a:stretch>
            <a:fillRect/>
          </a:stretch>
        </p:blipFill>
        <p:spPr>
          <a:xfrm>
            <a:off x="9087694" y="306094"/>
            <a:ext cx="3116019" cy="571270"/>
          </a:xfrm>
          <a:prstGeom prst="rect">
            <a:avLst/>
          </a:prstGeom>
        </p:spPr>
      </p:pic>
    </p:spTree>
    <p:extLst>
      <p:ext uri="{BB962C8B-B14F-4D97-AF65-F5344CB8AC3E}">
        <p14:creationId xmlns:p14="http://schemas.microsoft.com/office/powerpoint/2010/main" val="1780603493"/>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5" r:id="rId7"/>
    <p:sldLayoutId id="2147483686" r:id="rId8"/>
    <p:sldLayoutId id="2147483687" r:id="rId9"/>
    <p:sldLayoutId id="2147483688" r:id="rId10"/>
    <p:sldLayoutId id="214748368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28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02060"/>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02060"/>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02060"/>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0206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7" Type="http://schemas.openxmlformats.org/officeDocument/2006/relationships/image" Target="../media/image10.tiff"/><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image" Target="../media/image9.tiff"/><Relationship Id="rId5" Type="http://schemas.openxmlformats.org/officeDocument/2006/relationships/image" Target="../media/image8.tiff"/><Relationship Id="rId4" Type="http://schemas.openxmlformats.org/officeDocument/2006/relationships/image" Target="../media/image7.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33D9EB45-1C59-C541-92E7-6FE421F29085}"/>
              </a:ext>
            </a:extLst>
          </p:cNvPr>
          <p:cNvSpPr>
            <a:spLocks noGrp="1"/>
          </p:cNvSpPr>
          <p:nvPr>
            <p:ph type="ctrTitle"/>
          </p:nvPr>
        </p:nvSpPr>
        <p:spPr>
          <a:xfrm>
            <a:off x="1524000" y="1122363"/>
            <a:ext cx="9144000" cy="1199923"/>
          </a:xfrm>
        </p:spPr>
        <p:txBody>
          <a:bodyPr/>
          <a:lstStyle/>
          <a:p>
            <a:r>
              <a:rPr lang="en-US" dirty="0"/>
              <a:t>NGÔN NGỮ LẬP TRÌNH</a:t>
            </a:r>
          </a:p>
        </p:txBody>
      </p:sp>
      <p:sp>
        <p:nvSpPr>
          <p:cNvPr id="8" name="Subtitle 7">
            <a:extLst>
              <a:ext uri="{FF2B5EF4-FFF2-40B4-BE49-F238E27FC236}">
                <a16:creationId xmlns="" xmlns:a16="http://schemas.microsoft.com/office/drawing/2014/main" id="{DA0CEDCB-5CE2-1B41-9D8B-CA0EB9D3BBD7}"/>
              </a:ext>
            </a:extLst>
          </p:cNvPr>
          <p:cNvSpPr>
            <a:spLocks noGrp="1"/>
          </p:cNvSpPr>
          <p:nvPr>
            <p:ph type="subTitle" idx="1"/>
          </p:nvPr>
        </p:nvSpPr>
        <p:spPr/>
        <p:txBody>
          <a:bodyPr/>
          <a:lstStyle/>
          <a:p>
            <a:endParaRPr lang="en-US" sz="4400" b="1" i="1" dirty="0" smtClean="0"/>
          </a:p>
          <a:p>
            <a:r>
              <a:rPr lang="en-US" sz="4400" b="1" i="1" dirty="0" smtClean="0"/>
              <a:t>Presenter</a:t>
            </a:r>
            <a:r>
              <a:rPr lang="en-US" sz="4400" b="1" i="1" dirty="0"/>
              <a:t>: </a:t>
            </a:r>
            <a:r>
              <a:rPr lang="en-US" sz="4400" b="1" i="1" dirty="0" err="1"/>
              <a:t>Nguyễn</a:t>
            </a:r>
            <a:r>
              <a:rPr lang="en-US" sz="4400" b="1" i="1" dirty="0"/>
              <a:t> </a:t>
            </a:r>
            <a:r>
              <a:rPr lang="en-US" sz="4400" b="1" i="1" dirty="0" err="1"/>
              <a:t>Trọng</a:t>
            </a:r>
            <a:r>
              <a:rPr lang="en-US" sz="4400" b="1" i="1" dirty="0"/>
              <a:t> </a:t>
            </a:r>
            <a:r>
              <a:rPr lang="en-US" sz="4400" b="1" i="1" dirty="0" err="1"/>
              <a:t>Tiến</a:t>
            </a:r>
            <a:endParaRPr lang="en-US" sz="4400" b="1" i="1" dirty="0"/>
          </a:p>
          <a:p>
            <a:endParaRPr lang="en-US" dirty="0"/>
          </a:p>
        </p:txBody>
      </p:sp>
      <p:sp>
        <p:nvSpPr>
          <p:cNvPr id="4" name="Title 6">
            <a:extLst>
              <a:ext uri="{FF2B5EF4-FFF2-40B4-BE49-F238E27FC236}">
                <a16:creationId xmlns="" xmlns:a16="http://schemas.microsoft.com/office/drawing/2014/main" id="{33D9EB45-1C59-C541-92E7-6FE421F29085}"/>
              </a:ext>
            </a:extLst>
          </p:cNvPr>
          <p:cNvSpPr txBox="1">
            <a:spLocks/>
          </p:cNvSpPr>
          <p:nvPr/>
        </p:nvSpPr>
        <p:spPr>
          <a:xfrm>
            <a:off x="1524000" y="2322286"/>
            <a:ext cx="9144000" cy="119992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bg1"/>
                </a:solidFill>
                <a:latin typeface="+mj-lt"/>
                <a:ea typeface="+mj-ea"/>
                <a:cs typeface="+mj-cs"/>
              </a:defRPr>
            </a:lvl1pPr>
          </a:lstStyle>
          <a:p>
            <a:r>
              <a:rPr lang="en-US" b="1" dirty="0" smtClean="0"/>
              <a:t>PROGRAMMING LANGUAGE</a:t>
            </a:r>
            <a:endParaRPr lang="en-US" b="1" dirty="0"/>
          </a:p>
        </p:txBody>
      </p:sp>
    </p:spTree>
    <p:extLst>
      <p:ext uri="{BB962C8B-B14F-4D97-AF65-F5344CB8AC3E}">
        <p14:creationId xmlns:p14="http://schemas.microsoft.com/office/powerpoint/2010/main" val="2854215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E683E82-5BC4-C64F-855F-36AB70708664}"/>
              </a:ext>
            </a:extLst>
          </p:cNvPr>
          <p:cNvSpPr>
            <a:spLocks noGrp="1"/>
          </p:cNvSpPr>
          <p:nvPr>
            <p:ph type="title"/>
          </p:nvPr>
        </p:nvSpPr>
        <p:spPr/>
        <p:txBody>
          <a:bodyPr/>
          <a:lstStyle/>
          <a:p>
            <a:r>
              <a:rPr lang="en-US"/>
              <a:t>Giải bài toán trên máy tính</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 xmlns:a16="http://schemas.microsoft.com/office/drawing/2014/main" id="{2AD594BB-78A1-DC4E-B505-0B2A8740EC11}"/>
                  </a:ext>
                </a:extLst>
              </p:cNvPr>
              <p:cNvSpPr>
                <a:spLocks noGrp="1"/>
              </p:cNvSpPr>
              <p:nvPr>
                <p:ph idx="1"/>
              </p:nvPr>
            </p:nvSpPr>
            <p:spPr/>
            <p:txBody>
              <a:bodyPr/>
              <a:lstStyle/>
              <a:p>
                <a:r>
                  <a:rPr lang="vi-VN" sz="3200" dirty="0"/>
                  <a:t>Thuật toán </a:t>
                </a:r>
              </a:p>
              <a:p>
                <a:pPr lvl="1"/>
                <a:r>
                  <a:rPr lang="vi-VN" sz="2800" dirty="0"/>
                  <a:t>Bước 1: Nhập N và dãy số a</a:t>
                </a:r>
                <a:r>
                  <a:rPr lang="vi-VN" sz="2800" baseline="-25000" dirty="0"/>
                  <a:t>1</a:t>
                </a:r>
                <a:r>
                  <a:rPr lang="vi-VN" sz="2800" dirty="0"/>
                  <a:t>, a</a:t>
                </a:r>
                <a:r>
                  <a:rPr lang="vi-VN" sz="2800" baseline="-25000" dirty="0"/>
                  <a:t>2</a:t>
                </a:r>
                <a:r>
                  <a:rPr lang="vi-VN" sz="2800" dirty="0"/>
                  <a:t>, ..., a</a:t>
                </a:r>
                <a:r>
                  <a:rPr lang="vi-VN" sz="2800" baseline="-25000" dirty="0"/>
                  <a:t>N</a:t>
                </a:r>
                <a:r>
                  <a:rPr lang="vi-VN" sz="2800" dirty="0"/>
                  <a:t> </a:t>
                </a:r>
              </a:p>
              <a:p>
                <a:pPr lvl="1"/>
                <a:r>
                  <a:rPr lang="vi-VN" sz="2800" dirty="0"/>
                  <a:t>Bươc 2: Giả sử max = a</a:t>
                </a:r>
                <a:r>
                  <a:rPr lang="vi-VN" sz="2800" baseline="-25000" dirty="0"/>
                  <a:t>1</a:t>
                </a:r>
                <a:r>
                  <a:rPr lang="vi-VN" sz="2800" dirty="0"/>
                  <a:t>, i</a:t>
                </a:r>
                <a:r>
                  <a:rPr lang="vi-VN" sz="2800" dirty="0">
                    <a:ea typeface="Cambria Math" panose="02040503050406030204" pitchFamily="18" charset="0"/>
                  </a:rPr>
                  <a:t> </a:t>
                </a:r>
                <a14:m>
                  <m:oMath xmlns:m="http://schemas.openxmlformats.org/officeDocument/2006/math">
                    <m:r>
                      <a:rPr lang="vi-VN" sz="2800" i="1">
                        <a:latin typeface="Cambria Math" panose="02040503050406030204" pitchFamily="18" charset="0"/>
                        <a:ea typeface="Cambria Math" panose="02040503050406030204" pitchFamily="18" charset="0"/>
                      </a:rPr>
                      <m:t>← </m:t>
                    </m:r>
                  </m:oMath>
                </a14:m>
                <a:r>
                  <a:rPr lang="vi-VN" sz="2800" dirty="0"/>
                  <a:t>2 </a:t>
                </a:r>
              </a:p>
              <a:p>
                <a:pPr lvl="1"/>
                <a:r>
                  <a:rPr lang="vi-VN" sz="2800" dirty="0"/>
                  <a:t>Bước 3: Nếu i &gt; N thì dừng thuật toán và max là giá trị lớn nhất. </a:t>
                </a:r>
              </a:p>
              <a:p>
                <a:pPr lvl="1"/>
                <a:r>
                  <a:rPr lang="vi-VN" sz="2800" dirty="0"/>
                  <a:t>Bước 4: Duyệt qua các số còn lại trong dãy </a:t>
                </a:r>
              </a:p>
              <a:p>
                <a:pPr lvl="2"/>
                <a:r>
                  <a:rPr lang="vi-VN" sz="2400" dirty="0"/>
                  <a:t>Bước4.1: Nếu a</a:t>
                </a:r>
                <a:r>
                  <a:rPr lang="vi-VN" sz="2400" baseline="-25000" dirty="0"/>
                  <a:t>i</a:t>
                </a:r>
                <a:r>
                  <a:rPr lang="vi-VN" sz="2400" dirty="0"/>
                  <a:t> &gt; max thì max </a:t>
                </a:r>
                <a14:m>
                  <m:oMath xmlns:m="http://schemas.openxmlformats.org/officeDocument/2006/math">
                    <m:r>
                      <a:rPr lang="vi-VN" sz="2400" i="1">
                        <a:latin typeface="Cambria Math" panose="02040503050406030204" pitchFamily="18" charset="0"/>
                        <a:ea typeface="Cambria Math" panose="02040503050406030204" pitchFamily="18" charset="0"/>
                      </a:rPr>
                      <m:t>←</m:t>
                    </m:r>
                  </m:oMath>
                </a14:m>
                <a:r>
                  <a:rPr lang="vi-VN" sz="2400" dirty="0"/>
                  <a:t> a</a:t>
                </a:r>
                <a:r>
                  <a:rPr lang="vi-VN" sz="2400" baseline="-25000" dirty="0"/>
                  <a:t>i</a:t>
                </a:r>
                <a:r>
                  <a:rPr lang="vi-VN" sz="2400" dirty="0"/>
                  <a:t> (i≥2)</a:t>
                </a:r>
              </a:p>
              <a:p>
                <a:pPr lvl="2"/>
                <a:r>
                  <a:rPr lang="vi-VN" sz="2400" dirty="0"/>
                  <a:t>Bước4.2: i</a:t>
                </a:r>
                <a:r>
                  <a:rPr lang="vi-VN" sz="2400" dirty="0">
                    <a:ea typeface="Cambria Math" panose="02040503050406030204" pitchFamily="18" charset="0"/>
                  </a:rPr>
                  <a:t> </a:t>
                </a:r>
                <a14:m>
                  <m:oMath xmlns:m="http://schemas.openxmlformats.org/officeDocument/2006/math">
                    <m:r>
                      <a:rPr lang="vi-VN" sz="2400" i="1">
                        <a:latin typeface="Cambria Math" panose="02040503050406030204" pitchFamily="18" charset="0"/>
                        <a:ea typeface="Cambria Math" panose="02040503050406030204" pitchFamily="18" charset="0"/>
                      </a:rPr>
                      <m:t>← </m:t>
                    </m:r>
                  </m:oMath>
                </a14:m>
                <a:r>
                  <a:rPr lang="vi-VN" sz="2400" dirty="0"/>
                  <a:t>i+1 và quay lại bước 3 </a:t>
                </a:r>
              </a:p>
              <a:p>
                <a:endParaRPr lang="en-US" dirty="0"/>
              </a:p>
            </p:txBody>
          </p:sp>
        </mc:Choice>
        <mc:Fallback>
          <p:sp>
            <p:nvSpPr>
              <p:cNvPr id="3" name="Content Placeholder 2">
                <a:extLst>
                  <a:ext uri="{FF2B5EF4-FFF2-40B4-BE49-F238E27FC236}">
                    <a16:creationId xmlns="" xmlns:a16="http://schemas.microsoft.com/office/drawing/2014/main" xmlns:a14="http://schemas.microsoft.com/office/drawing/2010/main" id="{2AD594BB-78A1-DC4E-B505-0B2A8740EC11}"/>
                  </a:ext>
                </a:extLst>
              </p:cNvPr>
              <p:cNvSpPr>
                <a:spLocks noGrp="1" noRot="1" noChangeAspect="1" noMove="1" noResize="1" noEditPoints="1" noAdjustHandles="1" noChangeArrowheads="1" noChangeShapeType="1" noTextEdit="1"/>
              </p:cNvSpPr>
              <p:nvPr>
                <p:ph idx="1"/>
              </p:nvPr>
            </p:nvSpPr>
            <p:spPr>
              <a:blipFill rotWithShape="1">
                <a:blip r:embed="rId2"/>
                <a:stretch>
                  <a:fillRect l="-1333" t="-2497"/>
                </a:stretch>
              </a:blipFill>
            </p:spPr>
            <p:txBody>
              <a:bodyPr/>
              <a:lstStyle/>
              <a:p>
                <a:r>
                  <a:rPr lang="en-US">
                    <a:noFill/>
                  </a:rPr>
                  <a:t> </a:t>
                </a:r>
              </a:p>
            </p:txBody>
          </p:sp>
        </mc:Fallback>
      </mc:AlternateContent>
      <p:sp>
        <p:nvSpPr>
          <p:cNvPr id="4" name="Date Placeholder 3">
            <a:extLst>
              <a:ext uri="{FF2B5EF4-FFF2-40B4-BE49-F238E27FC236}">
                <a16:creationId xmlns="" xmlns:a16="http://schemas.microsoft.com/office/drawing/2014/main" id="{4A16664C-ED68-D842-98A7-B593F1508447}"/>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583B16D9-8AF3-7B4D-B52A-28300BE699B3}"/>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060C795E-1BCF-AE4B-909F-158E742EFC43}"/>
              </a:ext>
            </a:extLst>
          </p:cNvPr>
          <p:cNvSpPr>
            <a:spLocks noGrp="1"/>
          </p:cNvSpPr>
          <p:nvPr>
            <p:ph type="sldNum" sz="quarter" idx="12"/>
          </p:nvPr>
        </p:nvSpPr>
        <p:spPr/>
        <p:txBody>
          <a:bodyPr/>
          <a:lstStyle/>
          <a:p>
            <a:fld id="{B9BA5F68-B450-774B-A94B-86322AF8B758}" type="slidenum">
              <a:rPr lang="en-US" smtClean="0"/>
              <a:t>10</a:t>
            </a:fld>
            <a:endParaRPr lang="en-US" dirty="0"/>
          </a:p>
        </p:txBody>
      </p:sp>
    </p:spTree>
    <p:extLst>
      <p:ext uri="{BB962C8B-B14F-4D97-AF65-F5344CB8AC3E}">
        <p14:creationId xmlns:p14="http://schemas.microsoft.com/office/powerpoint/2010/main" val="2472741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71A129F-361A-C744-B670-35D936ACA063}"/>
              </a:ext>
            </a:extLst>
          </p:cNvPr>
          <p:cNvSpPr>
            <a:spLocks noGrp="1"/>
          </p:cNvSpPr>
          <p:nvPr>
            <p:ph type="title"/>
          </p:nvPr>
        </p:nvSpPr>
        <p:spPr/>
        <p:txBody>
          <a:bodyPr/>
          <a:lstStyle/>
          <a:p>
            <a:r>
              <a:rPr lang="en-US"/>
              <a:t>Một số công cụ và môi trường lập trình máy tính</a:t>
            </a:r>
          </a:p>
        </p:txBody>
      </p:sp>
      <p:sp>
        <p:nvSpPr>
          <p:cNvPr id="4" name="Date Placeholder 3">
            <a:extLst>
              <a:ext uri="{FF2B5EF4-FFF2-40B4-BE49-F238E27FC236}">
                <a16:creationId xmlns="" xmlns:a16="http://schemas.microsoft.com/office/drawing/2014/main" id="{9A38566A-F8E8-0B44-8EE9-0F1A5AE7EECD}"/>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F38984FA-B123-1148-9116-000865E19F7B}"/>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7800FAC4-E1B6-F948-AE76-C4A617AE54EC}"/>
              </a:ext>
            </a:extLst>
          </p:cNvPr>
          <p:cNvSpPr>
            <a:spLocks noGrp="1"/>
          </p:cNvSpPr>
          <p:nvPr>
            <p:ph type="sldNum" sz="quarter" idx="12"/>
          </p:nvPr>
        </p:nvSpPr>
        <p:spPr/>
        <p:txBody>
          <a:bodyPr/>
          <a:lstStyle/>
          <a:p>
            <a:fld id="{B9BA5F68-B450-774B-A94B-86322AF8B758}" type="slidenum">
              <a:rPr lang="en-US" smtClean="0"/>
              <a:t>11</a:t>
            </a:fld>
            <a:endParaRPr lang="en-US" dirty="0"/>
          </a:p>
        </p:txBody>
      </p:sp>
      <p:pic>
        <p:nvPicPr>
          <p:cNvPr id="7" name="Picture 6">
            <a:extLst>
              <a:ext uri="{FF2B5EF4-FFF2-40B4-BE49-F238E27FC236}">
                <a16:creationId xmlns="" xmlns:a16="http://schemas.microsoft.com/office/drawing/2014/main" id="{8203D467-622B-2740-B69D-B9B350ED081A}"/>
              </a:ext>
            </a:extLst>
          </p:cNvPr>
          <p:cNvPicPr>
            <a:picLocks noChangeAspect="1"/>
          </p:cNvPicPr>
          <p:nvPr/>
        </p:nvPicPr>
        <p:blipFill>
          <a:blip r:embed="rId2"/>
          <a:stretch>
            <a:fillRect/>
          </a:stretch>
        </p:blipFill>
        <p:spPr>
          <a:xfrm>
            <a:off x="1230087" y="926876"/>
            <a:ext cx="1981200" cy="1981200"/>
          </a:xfrm>
          <a:prstGeom prst="rect">
            <a:avLst/>
          </a:prstGeom>
        </p:spPr>
      </p:pic>
      <p:sp>
        <p:nvSpPr>
          <p:cNvPr id="8" name="TextBox 7">
            <a:extLst>
              <a:ext uri="{FF2B5EF4-FFF2-40B4-BE49-F238E27FC236}">
                <a16:creationId xmlns="" xmlns:a16="http://schemas.microsoft.com/office/drawing/2014/main" id="{AF8001D2-D38C-5648-9A46-91D2E8FD5D86}"/>
              </a:ext>
            </a:extLst>
          </p:cNvPr>
          <p:cNvSpPr txBox="1"/>
          <p:nvPr/>
        </p:nvSpPr>
        <p:spPr>
          <a:xfrm>
            <a:off x="1580928" y="3059668"/>
            <a:ext cx="1279517" cy="369332"/>
          </a:xfrm>
          <a:prstGeom prst="rect">
            <a:avLst/>
          </a:prstGeom>
          <a:noFill/>
        </p:spPr>
        <p:txBody>
          <a:bodyPr wrap="none" rtlCol="0">
            <a:spAutoFit/>
          </a:bodyPr>
          <a:lstStyle/>
          <a:p>
            <a:r>
              <a:rPr lang="en-US"/>
              <a:t>Visual Code</a:t>
            </a:r>
          </a:p>
        </p:txBody>
      </p:sp>
      <p:pic>
        <p:nvPicPr>
          <p:cNvPr id="9" name="Picture 8">
            <a:extLst>
              <a:ext uri="{FF2B5EF4-FFF2-40B4-BE49-F238E27FC236}">
                <a16:creationId xmlns="" xmlns:a16="http://schemas.microsoft.com/office/drawing/2014/main" id="{C45D816E-90AC-1B48-870F-07585EDAEF58}"/>
              </a:ext>
            </a:extLst>
          </p:cNvPr>
          <p:cNvPicPr>
            <a:picLocks noChangeAspect="1"/>
          </p:cNvPicPr>
          <p:nvPr/>
        </p:nvPicPr>
        <p:blipFill>
          <a:blip r:embed="rId3"/>
          <a:stretch>
            <a:fillRect/>
          </a:stretch>
        </p:blipFill>
        <p:spPr>
          <a:xfrm>
            <a:off x="4965701" y="926876"/>
            <a:ext cx="1752600" cy="2021332"/>
          </a:xfrm>
          <a:prstGeom prst="rect">
            <a:avLst/>
          </a:prstGeom>
        </p:spPr>
      </p:pic>
      <p:sp>
        <p:nvSpPr>
          <p:cNvPr id="10" name="TextBox 9">
            <a:extLst>
              <a:ext uri="{FF2B5EF4-FFF2-40B4-BE49-F238E27FC236}">
                <a16:creationId xmlns="" xmlns:a16="http://schemas.microsoft.com/office/drawing/2014/main" id="{AE543481-A41A-C046-9F41-CEB9F8DFC4BD}"/>
              </a:ext>
            </a:extLst>
          </p:cNvPr>
          <p:cNvSpPr txBox="1"/>
          <p:nvPr/>
        </p:nvSpPr>
        <p:spPr>
          <a:xfrm>
            <a:off x="5115680" y="3100315"/>
            <a:ext cx="1452642" cy="369332"/>
          </a:xfrm>
          <a:prstGeom prst="rect">
            <a:avLst/>
          </a:prstGeom>
          <a:noFill/>
        </p:spPr>
        <p:txBody>
          <a:bodyPr wrap="none" rtlCol="0">
            <a:spAutoFit/>
          </a:bodyPr>
          <a:lstStyle/>
          <a:p>
            <a:r>
              <a:rPr lang="en-US"/>
              <a:t>NetBeans IDE</a:t>
            </a:r>
          </a:p>
        </p:txBody>
      </p:sp>
      <p:pic>
        <p:nvPicPr>
          <p:cNvPr id="11" name="Picture 10">
            <a:extLst>
              <a:ext uri="{FF2B5EF4-FFF2-40B4-BE49-F238E27FC236}">
                <a16:creationId xmlns="" xmlns:a16="http://schemas.microsoft.com/office/drawing/2014/main" id="{85A871F1-403A-0346-835C-E186E004C38E}"/>
              </a:ext>
            </a:extLst>
          </p:cNvPr>
          <p:cNvPicPr>
            <a:picLocks noChangeAspect="1"/>
          </p:cNvPicPr>
          <p:nvPr/>
        </p:nvPicPr>
        <p:blipFill>
          <a:blip r:embed="rId4"/>
          <a:stretch>
            <a:fillRect/>
          </a:stretch>
        </p:blipFill>
        <p:spPr>
          <a:xfrm>
            <a:off x="8280176" y="945702"/>
            <a:ext cx="2146524" cy="2146524"/>
          </a:xfrm>
          <a:prstGeom prst="rect">
            <a:avLst/>
          </a:prstGeom>
        </p:spPr>
      </p:pic>
      <p:sp>
        <p:nvSpPr>
          <p:cNvPr id="12" name="TextBox 11">
            <a:extLst>
              <a:ext uri="{FF2B5EF4-FFF2-40B4-BE49-F238E27FC236}">
                <a16:creationId xmlns="" xmlns:a16="http://schemas.microsoft.com/office/drawing/2014/main" id="{4CE7640C-9D99-8341-93DC-25910DD53A42}"/>
              </a:ext>
            </a:extLst>
          </p:cNvPr>
          <p:cNvSpPr txBox="1"/>
          <p:nvPr/>
        </p:nvSpPr>
        <p:spPr>
          <a:xfrm>
            <a:off x="8692355" y="3031387"/>
            <a:ext cx="1589089" cy="369332"/>
          </a:xfrm>
          <a:prstGeom prst="rect">
            <a:avLst/>
          </a:prstGeom>
          <a:noFill/>
        </p:spPr>
        <p:txBody>
          <a:bodyPr wrap="none" rtlCol="0">
            <a:spAutoFit/>
          </a:bodyPr>
          <a:lstStyle/>
          <a:p>
            <a:r>
              <a:rPr lang="en-US"/>
              <a:t>Intellij Idea IDE</a:t>
            </a:r>
          </a:p>
        </p:txBody>
      </p:sp>
      <p:pic>
        <p:nvPicPr>
          <p:cNvPr id="13" name="Picture 12">
            <a:extLst>
              <a:ext uri="{FF2B5EF4-FFF2-40B4-BE49-F238E27FC236}">
                <a16:creationId xmlns="" xmlns:a16="http://schemas.microsoft.com/office/drawing/2014/main" id="{E80D21A0-0447-5045-8C62-63208514C94F}"/>
              </a:ext>
            </a:extLst>
          </p:cNvPr>
          <p:cNvPicPr>
            <a:picLocks noChangeAspect="1"/>
          </p:cNvPicPr>
          <p:nvPr/>
        </p:nvPicPr>
        <p:blipFill>
          <a:blip r:embed="rId5"/>
          <a:stretch>
            <a:fillRect/>
          </a:stretch>
        </p:blipFill>
        <p:spPr>
          <a:xfrm>
            <a:off x="1367660" y="3739924"/>
            <a:ext cx="1995707" cy="1995707"/>
          </a:xfrm>
          <a:prstGeom prst="rect">
            <a:avLst/>
          </a:prstGeom>
        </p:spPr>
      </p:pic>
      <p:sp>
        <p:nvSpPr>
          <p:cNvPr id="14" name="TextBox 13">
            <a:extLst>
              <a:ext uri="{FF2B5EF4-FFF2-40B4-BE49-F238E27FC236}">
                <a16:creationId xmlns="" xmlns:a16="http://schemas.microsoft.com/office/drawing/2014/main" id="{EF5F6716-F928-1048-B2E1-2010ACE40EED}"/>
              </a:ext>
            </a:extLst>
          </p:cNvPr>
          <p:cNvSpPr txBox="1"/>
          <p:nvPr/>
        </p:nvSpPr>
        <p:spPr>
          <a:xfrm>
            <a:off x="1303608" y="5889219"/>
            <a:ext cx="1834156" cy="369332"/>
          </a:xfrm>
          <a:prstGeom prst="rect">
            <a:avLst/>
          </a:prstGeom>
          <a:noFill/>
        </p:spPr>
        <p:txBody>
          <a:bodyPr wrap="none" rtlCol="0">
            <a:spAutoFit/>
          </a:bodyPr>
          <a:lstStyle/>
          <a:p>
            <a:pPr lvl="1"/>
            <a:r>
              <a:rPr lang="en-US"/>
              <a:t>Sublime Text</a:t>
            </a:r>
          </a:p>
        </p:txBody>
      </p:sp>
      <p:pic>
        <p:nvPicPr>
          <p:cNvPr id="15" name="Picture 14">
            <a:extLst>
              <a:ext uri="{FF2B5EF4-FFF2-40B4-BE49-F238E27FC236}">
                <a16:creationId xmlns="" xmlns:a16="http://schemas.microsoft.com/office/drawing/2014/main" id="{1DE4255E-AC59-8241-9F1B-80C626045939}"/>
              </a:ext>
            </a:extLst>
          </p:cNvPr>
          <p:cNvPicPr>
            <a:picLocks noChangeAspect="1"/>
          </p:cNvPicPr>
          <p:nvPr/>
        </p:nvPicPr>
        <p:blipFill>
          <a:blip r:embed="rId6"/>
          <a:stretch>
            <a:fillRect/>
          </a:stretch>
        </p:blipFill>
        <p:spPr>
          <a:xfrm>
            <a:off x="8413639" y="3688387"/>
            <a:ext cx="2146524" cy="2146524"/>
          </a:xfrm>
          <a:prstGeom prst="rect">
            <a:avLst/>
          </a:prstGeom>
        </p:spPr>
      </p:pic>
      <p:sp>
        <p:nvSpPr>
          <p:cNvPr id="16" name="TextBox 15">
            <a:extLst>
              <a:ext uri="{FF2B5EF4-FFF2-40B4-BE49-F238E27FC236}">
                <a16:creationId xmlns="" xmlns:a16="http://schemas.microsoft.com/office/drawing/2014/main" id="{3B6B93B7-C972-9B4D-9187-975226008771}"/>
              </a:ext>
            </a:extLst>
          </p:cNvPr>
          <p:cNvSpPr txBox="1"/>
          <p:nvPr/>
        </p:nvSpPr>
        <p:spPr>
          <a:xfrm>
            <a:off x="8413639" y="5911422"/>
            <a:ext cx="1859805" cy="369332"/>
          </a:xfrm>
          <a:prstGeom prst="rect">
            <a:avLst/>
          </a:prstGeom>
          <a:noFill/>
        </p:spPr>
        <p:txBody>
          <a:bodyPr wrap="none" rtlCol="0">
            <a:spAutoFit/>
          </a:bodyPr>
          <a:lstStyle/>
          <a:p>
            <a:pPr lvl="1"/>
            <a:r>
              <a:rPr lang="en-US"/>
              <a:t>Visual Studio</a:t>
            </a:r>
          </a:p>
        </p:txBody>
      </p:sp>
      <p:pic>
        <p:nvPicPr>
          <p:cNvPr id="17" name="Picture 16">
            <a:extLst>
              <a:ext uri="{FF2B5EF4-FFF2-40B4-BE49-F238E27FC236}">
                <a16:creationId xmlns="" xmlns:a16="http://schemas.microsoft.com/office/drawing/2014/main" id="{32B5E38D-52E7-DD47-B02B-0B4F190D8C2F}"/>
              </a:ext>
            </a:extLst>
          </p:cNvPr>
          <p:cNvPicPr>
            <a:picLocks noChangeAspect="1"/>
          </p:cNvPicPr>
          <p:nvPr/>
        </p:nvPicPr>
        <p:blipFill>
          <a:blip r:embed="rId7"/>
          <a:stretch>
            <a:fillRect/>
          </a:stretch>
        </p:blipFill>
        <p:spPr>
          <a:xfrm>
            <a:off x="5115680" y="3587103"/>
            <a:ext cx="2285999" cy="2285999"/>
          </a:xfrm>
          <a:prstGeom prst="rect">
            <a:avLst/>
          </a:prstGeom>
        </p:spPr>
      </p:pic>
      <p:sp>
        <p:nvSpPr>
          <p:cNvPr id="18" name="TextBox 17">
            <a:extLst>
              <a:ext uri="{FF2B5EF4-FFF2-40B4-BE49-F238E27FC236}">
                <a16:creationId xmlns="" xmlns:a16="http://schemas.microsoft.com/office/drawing/2014/main" id="{7707923B-ED4C-9645-A01A-53A0490FEFE0}"/>
              </a:ext>
            </a:extLst>
          </p:cNvPr>
          <p:cNvSpPr txBox="1"/>
          <p:nvPr/>
        </p:nvSpPr>
        <p:spPr>
          <a:xfrm>
            <a:off x="5023606" y="5927511"/>
            <a:ext cx="1694695" cy="369332"/>
          </a:xfrm>
          <a:prstGeom prst="rect">
            <a:avLst/>
          </a:prstGeom>
          <a:noFill/>
        </p:spPr>
        <p:txBody>
          <a:bodyPr wrap="none" rtlCol="0">
            <a:spAutoFit/>
          </a:bodyPr>
          <a:lstStyle/>
          <a:p>
            <a:pPr lvl="1"/>
            <a:r>
              <a:rPr lang="en-US"/>
              <a:t>Notepad++</a:t>
            </a:r>
          </a:p>
        </p:txBody>
      </p:sp>
    </p:spTree>
    <p:extLst>
      <p:ext uri="{BB962C8B-B14F-4D97-AF65-F5344CB8AC3E}">
        <p14:creationId xmlns:p14="http://schemas.microsoft.com/office/powerpoint/2010/main" val="3036280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A62331C-8ED2-354E-A026-45A586ED9C51}"/>
              </a:ext>
            </a:extLst>
          </p:cNvPr>
          <p:cNvSpPr>
            <a:spLocks noGrp="1"/>
          </p:cNvSpPr>
          <p:nvPr>
            <p:ph type="title"/>
          </p:nvPr>
        </p:nvSpPr>
        <p:spPr/>
        <p:txBody>
          <a:bodyPr/>
          <a:lstStyle/>
          <a:p>
            <a:r>
              <a:rPr lang="en-US"/>
              <a:t>Tổng kết</a:t>
            </a:r>
          </a:p>
        </p:txBody>
      </p:sp>
      <p:sp>
        <p:nvSpPr>
          <p:cNvPr id="3" name="Content Placeholder 2">
            <a:extLst>
              <a:ext uri="{FF2B5EF4-FFF2-40B4-BE49-F238E27FC236}">
                <a16:creationId xmlns="" xmlns:a16="http://schemas.microsoft.com/office/drawing/2014/main" id="{9B113C08-AA64-9D42-BC31-45EFF06DA74F}"/>
              </a:ext>
            </a:extLst>
          </p:cNvPr>
          <p:cNvSpPr>
            <a:spLocks noGrp="1"/>
          </p:cNvSpPr>
          <p:nvPr>
            <p:ph idx="1"/>
          </p:nvPr>
        </p:nvSpPr>
        <p:spPr/>
        <p:txBody>
          <a:bodyPr/>
          <a:lstStyle/>
          <a:p>
            <a:pPr algn="just"/>
            <a:r>
              <a:rPr lang="vi-VN" dirty="0"/>
              <a:t>Ngôn ngữ lập trình một tập các từ ngữ và quy tắc ngữ pháp để chỉ thị máy tính hay một thiết bị máy tính thực hiện một nhiệm vụ nào đó. </a:t>
            </a:r>
          </a:p>
          <a:p>
            <a:pPr algn="just"/>
            <a:r>
              <a:rPr lang="vi-VN" dirty="0"/>
              <a:t>Chương trình đặc biệt để làm việc này gọi là chương trình dịch, có 2 loại: Biên dịch (Compiler) và thông dịch (Interpreter).</a:t>
            </a:r>
          </a:p>
          <a:p>
            <a:pPr algn="just"/>
            <a:r>
              <a:rPr lang="vi-VN" dirty="0"/>
              <a:t>Khi giải bài toán trên máy tính cần quan tâm 2 yêu tố: dữ liệu vào (input) và dữ liệu ra (output). Sau đó cần tìm ra thuật toán để để từ input có thể tìm ra output</a:t>
            </a:r>
            <a:r>
              <a:rPr lang="en-US" dirty="0"/>
              <a:t>.</a:t>
            </a:r>
            <a:endParaRPr lang="vi-VN" dirty="0"/>
          </a:p>
        </p:txBody>
      </p:sp>
      <p:sp>
        <p:nvSpPr>
          <p:cNvPr id="4" name="Date Placeholder 3">
            <a:extLst>
              <a:ext uri="{FF2B5EF4-FFF2-40B4-BE49-F238E27FC236}">
                <a16:creationId xmlns="" xmlns:a16="http://schemas.microsoft.com/office/drawing/2014/main" id="{6EB24D38-A4F6-AE4B-B10F-59FE664AA996}"/>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D336BB7C-E696-DF44-B008-7740046CB03A}"/>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CAEE9D01-5384-0641-8E73-D9D76E6CFC23}"/>
              </a:ext>
            </a:extLst>
          </p:cNvPr>
          <p:cNvSpPr>
            <a:spLocks noGrp="1"/>
          </p:cNvSpPr>
          <p:nvPr>
            <p:ph type="sldNum" sz="quarter" idx="12"/>
          </p:nvPr>
        </p:nvSpPr>
        <p:spPr/>
        <p:txBody>
          <a:bodyPr/>
          <a:lstStyle/>
          <a:p>
            <a:fld id="{B9BA5F68-B450-774B-A94B-86322AF8B758}" type="slidenum">
              <a:rPr lang="en-US" smtClean="0"/>
              <a:t>12</a:t>
            </a:fld>
            <a:endParaRPr lang="en-US" dirty="0"/>
          </a:p>
        </p:txBody>
      </p:sp>
    </p:spTree>
    <p:extLst>
      <p:ext uri="{BB962C8B-B14F-4D97-AF65-F5344CB8AC3E}">
        <p14:creationId xmlns:p14="http://schemas.microsoft.com/office/powerpoint/2010/main" val="2797752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 xmlns:a16="http://schemas.microsoft.com/office/drawing/2014/main" id="{0B37BB8C-BA62-BC4F-B0F8-D5F9321E2E79}"/>
              </a:ext>
            </a:extLst>
          </p:cNvPr>
          <p:cNvPicPr>
            <a:picLocks noChangeAspect="1"/>
          </p:cNvPicPr>
          <p:nvPr/>
        </p:nvPicPr>
        <p:blipFill>
          <a:blip r:embed="rId2"/>
          <a:stretch>
            <a:fillRect/>
          </a:stretch>
        </p:blipFill>
        <p:spPr>
          <a:xfrm>
            <a:off x="4440837" y="1888320"/>
            <a:ext cx="3310326" cy="3528808"/>
          </a:xfrm>
          <a:prstGeom prst="rect">
            <a:avLst/>
          </a:prstGeom>
        </p:spPr>
      </p:pic>
    </p:spTree>
    <p:extLst>
      <p:ext uri="{BB962C8B-B14F-4D97-AF65-F5344CB8AC3E}">
        <p14:creationId xmlns:p14="http://schemas.microsoft.com/office/powerpoint/2010/main" val="475626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562FF70-B295-9440-AF34-A1EE54935159}"/>
              </a:ext>
            </a:extLst>
          </p:cNvPr>
          <p:cNvSpPr>
            <a:spLocks noGrp="1"/>
          </p:cNvSpPr>
          <p:nvPr>
            <p:ph type="title"/>
          </p:nvPr>
        </p:nvSpPr>
        <p:spPr/>
        <p:txBody>
          <a:bodyPr/>
          <a:lstStyle/>
          <a:p>
            <a:r>
              <a:rPr lang="en-US"/>
              <a:t>Ngôn ngữ lập trình</a:t>
            </a:r>
          </a:p>
        </p:txBody>
      </p:sp>
      <p:sp>
        <p:nvSpPr>
          <p:cNvPr id="3" name="Content Placeholder 2">
            <a:extLst>
              <a:ext uri="{FF2B5EF4-FFF2-40B4-BE49-F238E27FC236}">
                <a16:creationId xmlns="" xmlns:a16="http://schemas.microsoft.com/office/drawing/2014/main" id="{0362C05E-1D76-DE42-8EBD-F3ABF07AE700}"/>
              </a:ext>
            </a:extLst>
          </p:cNvPr>
          <p:cNvSpPr>
            <a:spLocks noGrp="1"/>
          </p:cNvSpPr>
          <p:nvPr>
            <p:ph idx="1"/>
          </p:nvPr>
        </p:nvSpPr>
        <p:spPr/>
        <p:txBody>
          <a:bodyPr/>
          <a:lstStyle/>
          <a:p>
            <a:pPr algn="just"/>
            <a:r>
              <a:rPr lang="vi-VN" sz="3200" dirty="0"/>
              <a:t>Ngôn ngữ lập trình một </a:t>
            </a:r>
            <a:r>
              <a:rPr lang="vi-VN" sz="3200" b="1" dirty="0"/>
              <a:t>tập các từ ngữ và quy tắc ngữ pháp </a:t>
            </a:r>
            <a:r>
              <a:rPr lang="vi-VN" sz="3200" dirty="0"/>
              <a:t>(cú pháp: syntax) để chỉ thị máy tính hay một thiết bị máy tính thực hiện một nhiệm vụ nào đó. </a:t>
            </a:r>
          </a:p>
          <a:p>
            <a:pPr algn="just"/>
            <a:r>
              <a:rPr lang="vi-VN" sz="3200" dirty="0"/>
              <a:t>Ngôn ngữ lập trình có thể được phân làm 3 loại chính: </a:t>
            </a:r>
          </a:p>
          <a:p>
            <a:pPr lvl="1" algn="just"/>
            <a:r>
              <a:rPr lang="vi-VN" sz="2800" dirty="0"/>
              <a:t>Ngôn ngữ máy</a:t>
            </a:r>
          </a:p>
          <a:p>
            <a:pPr lvl="1" algn="just"/>
            <a:r>
              <a:rPr lang="vi-VN" sz="2800" dirty="0"/>
              <a:t>Hợp ngữ </a:t>
            </a:r>
          </a:p>
          <a:p>
            <a:pPr lvl="1" algn="just"/>
            <a:r>
              <a:rPr lang="vi-VN" sz="2800" dirty="0"/>
              <a:t>Ngôn ngữ cấp cao: C++, C#, Java, ... </a:t>
            </a:r>
          </a:p>
          <a:p>
            <a:pPr algn="just"/>
            <a:endParaRPr lang="en-US" dirty="0"/>
          </a:p>
        </p:txBody>
      </p:sp>
      <p:sp>
        <p:nvSpPr>
          <p:cNvPr id="4" name="Date Placeholder 3">
            <a:extLst>
              <a:ext uri="{FF2B5EF4-FFF2-40B4-BE49-F238E27FC236}">
                <a16:creationId xmlns="" xmlns:a16="http://schemas.microsoft.com/office/drawing/2014/main" id="{DF2A0023-1505-3745-8B75-E85FB276665B}"/>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8C9313F6-03F9-5143-8CE0-C6E9F01B1F67}"/>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2F5FF93C-953D-834E-BCD3-21C21E22872D}"/>
              </a:ext>
            </a:extLst>
          </p:cNvPr>
          <p:cNvSpPr>
            <a:spLocks noGrp="1"/>
          </p:cNvSpPr>
          <p:nvPr>
            <p:ph type="sldNum" sz="quarter" idx="12"/>
          </p:nvPr>
        </p:nvSpPr>
        <p:spPr/>
        <p:txBody>
          <a:bodyPr/>
          <a:lstStyle/>
          <a:p>
            <a:fld id="{B9BA5F68-B450-774B-A94B-86322AF8B758}" type="slidenum">
              <a:rPr lang="en-US" smtClean="0"/>
              <a:t>2</a:t>
            </a:fld>
            <a:endParaRPr lang="en-US" dirty="0"/>
          </a:p>
        </p:txBody>
      </p:sp>
    </p:spTree>
    <p:extLst>
      <p:ext uri="{BB962C8B-B14F-4D97-AF65-F5344CB8AC3E}">
        <p14:creationId xmlns:p14="http://schemas.microsoft.com/office/powerpoint/2010/main" val="1961699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D226F5C-4F30-CE40-A40F-5A13C8C2C1EF}"/>
              </a:ext>
            </a:extLst>
          </p:cNvPr>
          <p:cNvSpPr>
            <a:spLocks noGrp="1"/>
          </p:cNvSpPr>
          <p:nvPr>
            <p:ph type="title"/>
          </p:nvPr>
        </p:nvSpPr>
        <p:spPr/>
        <p:txBody>
          <a:bodyPr/>
          <a:lstStyle/>
          <a:p>
            <a:r>
              <a:rPr lang="en-US" dirty="0"/>
              <a:t>Ngôn ngữ máy và hợp ngữ</a:t>
            </a:r>
          </a:p>
        </p:txBody>
      </p:sp>
      <p:sp>
        <p:nvSpPr>
          <p:cNvPr id="3" name="Content Placeholder 2">
            <a:extLst>
              <a:ext uri="{FF2B5EF4-FFF2-40B4-BE49-F238E27FC236}">
                <a16:creationId xmlns="" xmlns:a16="http://schemas.microsoft.com/office/drawing/2014/main" id="{21309EEA-748E-1B4D-9BA2-2ADAA2FBB16C}"/>
              </a:ext>
            </a:extLst>
          </p:cNvPr>
          <p:cNvSpPr>
            <a:spLocks noGrp="1"/>
          </p:cNvSpPr>
          <p:nvPr>
            <p:ph idx="1"/>
          </p:nvPr>
        </p:nvSpPr>
        <p:spPr/>
        <p:txBody>
          <a:bodyPr/>
          <a:lstStyle/>
          <a:p>
            <a:pPr algn="just"/>
            <a:r>
              <a:rPr lang="vi-VN" sz="3200" dirty="0"/>
              <a:t>Ngôn ngữ máy </a:t>
            </a:r>
          </a:p>
          <a:p>
            <a:pPr lvl="1" algn="just"/>
            <a:r>
              <a:rPr lang="vi-VN" sz="2800" dirty="0"/>
              <a:t>Dạng </a:t>
            </a:r>
            <a:r>
              <a:rPr lang="vi-VN" sz="2800" b="1" dirty="0"/>
              <a:t>nhị phân </a:t>
            </a:r>
            <a:r>
              <a:rPr lang="vi-VN" sz="2800" dirty="0"/>
              <a:t>tập lệnh CPU. </a:t>
            </a:r>
          </a:p>
          <a:p>
            <a:pPr lvl="1" algn="just"/>
            <a:r>
              <a:rPr lang="vi-VN" sz="2800" dirty="0"/>
              <a:t>Chương trình viết bằng ngôn ngữ máy có thể </a:t>
            </a:r>
            <a:r>
              <a:rPr lang="vi-VN" sz="2800" b="1" dirty="0"/>
              <a:t>nạp trực tiếp vào bộ nhớ và thực thi ngay</a:t>
            </a:r>
            <a:r>
              <a:rPr lang="vi-VN" sz="2800" dirty="0"/>
              <a:t>. </a:t>
            </a:r>
          </a:p>
          <a:p>
            <a:pPr algn="just"/>
            <a:r>
              <a:rPr lang="vi-VN" sz="3200" dirty="0"/>
              <a:t>Hợp ngữ</a:t>
            </a:r>
          </a:p>
          <a:p>
            <a:pPr lvl="1" algn="just"/>
            <a:r>
              <a:rPr lang="vi-VN" sz="2800" dirty="0"/>
              <a:t>Tương tự như ngôn ngữ này nhưng sử dụng các </a:t>
            </a:r>
            <a:r>
              <a:rPr lang="vi-VN" sz="2800" b="1" dirty="0"/>
              <a:t>ký hiệu gợi nhớ </a:t>
            </a:r>
            <a:r>
              <a:rPr lang="vi-VN" sz="2800" dirty="0"/>
              <a:t>của tập lệnh CPU. </a:t>
            </a:r>
          </a:p>
          <a:p>
            <a:pPr lvl="1" algn="just"/>
            <a:r>
              <a:rPr lang="vi-VN" sz="2800" dirty="0"/>
              <a:t>Hợp ngữ được chuyển sang mã máy thông qua một chương trình đặc biệt gọi là </a:t>
            </a:r>
            <a:r>
              <a:rPr lang="vi-VN" sz="2800" b="1" dirty="0"/>
              <a:t>trình hợp dịch </a:t>
            </a:r>
            <a:r>
              <a:rPr lang="vi-VN" sz="2800" dirty="0"/>
              <a:t>(assembler). </a:t>
            </a:r>
          </a:p>
          <a:p>
            <a:pPr algn="just"/>
            <a:endParaRPr lang="en-US" dirty="0"/>
          </a:p>
        </p:txBody>
      </p:sp>
      <p:sp>
        <p:nvSpPr>
          <p:cNvPr id="4" name="Date Placeholder 3">
            <a:extLst>
              <a:ext uri="{FF2B5EF4-FFF2-40B4-BE49-F238E27FC236}">
                <a16:creationId xmlns="" xmlns:a16="http://schemas.microsoft.com/office/drawing/2014/main" id="{291E8C4B-4E8D-F64F-BE3C-62B56F17ACA1}"/>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65422569-5ADE-0445-9723-785B8D5A14D9}"/>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1CC4D354-512F-CC4A-B39A-EDEC6E17F71C}"/>
              </a:ext>
            </a:extLst>
          </p:cNvPr>
          <p:cNvSpPr>
            <a:spLocks noGrp="1"/>
          </p:cNvSpPr>
          <p:nvPr>
            <p:ph type="sldNum" sz="quarter" idx="12"/>
          </p:nvPr>
        </p:nvSpPr>
        <p:spPr/>
        <p:txBody>
          <a:bodyPr/>
          <a:lstStyle/>
          <a:p>
            <a:fld id="{B9BA5F68-B450-774B-A94B-86322AF8B758}" type="slidenum">
              <a:rPr lang="en-US" smtClean="0"/>
              <a:t>3</a:t>
            </a:fld>
            <a:endParaRPr lang="en-US" dirty="0"/>
          </a:p>
        </p:txBody>
      </p:sp>
    </p:spTree>
    <p:extLst>
      <p:ext uri="{BB962C8B-B14F-4D97-AF65-F5344CB8AC3E}">
        <p14:creationId xmlns:p14="http://schemas.microsoft.com/office/powerpoint/2010/main" val="3088684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CD9940-A388-EF4B-8E78-350AF7D1FA70}"/>
              </a:ext>
            </a:extLst>
          </p:cNvPr>
          <p:cNvSpPr>
            <a:spLocks noGrp="1"/>
          </p:cNvSpPr>
          <p:nvPr>
            <p:ph type="title"/>
          </p:nvPr>
        </p:nvSpPr>
        <p:spPr/>
        <p:txBody>
          <a:bodyPr/>
          <a:lstStyle/>
          <a:p>
            <a:r>
              <a:rPr lang="en-US"/>
              <a:t>Ngôn ngữ cấp cao</a:t>
            </a:r>
          </a:p>
        </p:txBody>
      </p:sp>
      <p:sp>
        <p:nvSpPr>
          <p:cNvPr id="3" name="Content Placeholder 2">
            <a:extLst>
              <a:ext uri="{FF2B5EF4-FFF2-40B4-BE49-F238E27FC236}">
                <a16:creationId xmlns="" xmlns:a16="http://schemas.microsoft.com/office/drawing/2014/main" id="{EEB3F230-DEFB-2442-88A9-8FCC78D422FA}"/>
              </a:ext>
            </a:extLst>
          </p:cNvPr>
          <p:cNvSpPr>
            <a:spLocks noGrp="1"/>
          </p:cNvSpPr>
          <p:nvPr>
            <p:ph idx="1"/>
          </p:nvPr>
        </p:nvSpPr>
        <p:spPr/>
        <p:txBody>
          <a:bodyPr/>
          <a:lstStyle/>
          <a:p>
            <a:pPr algn="just"/>
            <a:r>
              <a:rPr lang="vi-VN" sz="3200" dirty="0"/>
              <a:t>Các ngôn ngữ lập trình cấp cao có cú pháp gần gũi hơn với ngôn ngữ con người, chương trình có thể dễ dàng đọc, viết và bảo trì hơn. </a:t>
            </a:r>
          </a:p>
          <a:p>
            <a:pPr algn="just"/>
            <a:r>
              <a:rPr lang="vi-VN" sz="3200" dirty="0"/>
              <a:t>Một số ngôn ngữ cấp cao: C++, Java, C#, Python, Ruby, ... </a:t>
            </a:r>
          </a:p>
          <a:p>
            <a:endParaRPr lang="en-US" dirty="0"/>
          </a:p>
        </p:txBody>
      </p:sp>
      <p:sp>
        <p:nvSpPr>
          <p:cNvPr id="4" name="Date Placeholder 3">
            <a:extLst>
              <a:ext uri="{FF2B5EF4-FFF2-40B4-BE49-F238E27FC236}">
                <a16:creationId xmlns="" xmlns:a16="http://schemas.microsoft.com/office/drawing/2014/main" id="{19E2D4E7-98E3-F048-B6D5-7CF1B5D9A563}"/>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96ADA23E-AC28-B740-B3B9-D3069220D2D6}"/>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7F492DFD-2FB5-7B4A-BC3D-A66D1FF4E753}"/>
              </a:ext>
            </a:extLst>
          </p:cNvPr>
          <p:cNvSpPr>
            <a:spLocks noGrp="1"/>
          </p:cNvSpPr>
          <p:nvPr>
            <p:ph type="sldNum" sz="quarter" idx="12"/>
          </p:nvPr>
        </p:nvSpPr>
        <p:spPr/>
        <p:txBody>
          <a:bodyPr/>
          <a:lstStyle/>
          <a:p>
            <a:fld id="{B9BA5F68-B450-774B-A94B-86322AF8B758}" type="slidenum">
              <a:rPr lang="en-US" smtClean="0"/>
              <a:t>4</a:t>
            </a:fld>
            <a:endParaRPr lang="en-US" dirty="0"/>
          </a:p>
        </p:txBody>
      </p:sp>
    </p:spTree>
    <p:extLst>
      <p:ext uri="{BB962C8B-B14F-4D97-AF65-F5344CB8AC3E}">
        <p14:creationId xmlns:p14="http://schemas.microsoft.com/office/powerpoint/2010/main" val="973466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4723827-FA79-9E49-A545-3A1D9D22F2C3}"/>
              </a:ext>
            </a:extLst>
          </p:cNvPr>
          <p:cNvSpPr>
            <a:spLocks noGrp="1"/>
          </p:cNvSpPr>
          <p:nvPr>
            <p:ph type="title"/>
          </p:nvPr>
        </p:nvSpPr>
        <p:spPr/>
        <p:txBody>
          <a:bodyPr/>
          <a:lstStyle/>
          <a:p>
            <a:r>
              <a:rPr lang="en-US"/>
              <a:t>Chương trình dịch</a:t>
            </a:r>
          </a:p>
        </p:txBody>
      </p:sp>
      <p:sp>
        <p:nvSpPr>
          <p:cNvPr id="3" name="Content Placeholder 2">
            <a:extLst>
              <a:ext uri="{FF2B5EF4-FFF2-40B4-BE49-F238E27FC236}">
                <a16:creationId xmlns="" xmlns:a16="http://schemas.microsoft.com/office/drawing/2014/main" id="{A5809C16-6A57-2847-BE1B-4D34360267B4}"/>
              </a:ext>
            </a:extLst>
          </p:cNvPr>
          <p:cNvSpPr>
            <a:spLocks noGrp="1"/>
          </p:cNvSpPr>
          <p:nvPr>
            <p:ph idx="1"/>
          </p:nvPr>
        </p:nvSpPr>
        <p:spPr/>
        <p:txBody>
          <a:bodyPr>
            <a:normAutofit/>
          </a:bodyPr>
          <a:lstStyle/>
          <a:p>
            <a:pPr algn="just"/>
            <a:r>
              <a:rPr lang="vi-VN" sz="3200" dirty="0"/>
              <a:t>Chương trình được viết bằng ngôn ngữ cấp cao cần được chuyển thành chương trình trên ngôn ngữ máy mới thực thi được, chương trình đặc biệt này gọi là </a:t>
            </a:r>
            <a:r>
              <a:rPr lang="vi-VN" sz="3200" b="1" dirty="0"/>
              <a:t>chương trình dịch</a:t>
            </a:r>
            <a:r>
              <a:rPr lang="vi-VN" sz="3200" dirty="0"/>
              <a:t>, có 2 loại: </a:t>
            </a:r>
          </a:p>
          <a:p>
            <a:pPr lvl="1"/>
            <a:r>
              <a:rPr lang="vi-VN" sz="2800" dirty="0"/>
              <a:t>Biên dịch (Compiler)</a:t>
            </a:r>
          </a:p>
          <a:p>
            <a:pPr lvl="1"/>
            <a:r>
              <a:rPr lang="vi-VN" sz="2800" dirty="0"/>
              <a:t>Thông dịch (Interpreter)</a:t>
            </a:r>
          </a:p>
          <a:p>
            <a:pPr lvl="1"/>
            <a:endParaRPr lang="vi-VN" dirty="0"/>
          </a:p>
          <a:p>
            <a:endParaRPr lang="en-US" dirty="0"/>
          </a:p>
        </p:txBody>
      </p:sp>
      <p:sp>
        <p:nvSpPr>
          <p:cNvPr id="4" name="Date Placeholder 3">
            <a:extLst>
              <a:ext uri="{FF2B5EF4-FFF2-40B4-BE49-F238E27FC236}">
                <a16:creationId xmlns="" xmlns:a16="http://schemas.microsoft.com/office/drawing/2014/main" id="{560058E9-3C60-6A4D-8CC0-C05D01402292}"/>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9356B575-14D1-CD49-B132-6A66F25C292C}"/>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E99E486A-EFEB-0A4F-87C4-D71B65638EC6}"/>
              </a:ext>
            </a:extLst>
          </p:cNvPr>
          <p:cNvSpPr>
            <a:spLocks noGrp="1"/>
          </p:cNvSpPr>
          <p:nvPr>
            <p:ph type="sldNum" sz="quarter" idx="12"/>
          </p:nvPr>
        </p:nvSpPr>
        <p:spPr/>
        <p:txBody>
          <a:bodyPr/>
          <a:lstStyle/>
          <a:p>
            <a:fld id="{B9BA5F68-B450-774B-A94B-86322AF8B758}" type="slidenum">
              <a:rPr lang="en-US" smtClean="0"/>
              <a:t>5</a:t>
            </a:fld>
            <a:endParaRPr lang="en-US" dirty="0"/>
          </a:p>
        </p:txBody>
      </p:sp>
    </p:spTree>
    <p:extLst>
      <p:ext uri="{BB962C8B-B14F-4D97-AF65-F5344CB8AC3E}">
        <p14:creationId xmlns:p14="http://schemas.microsoft.com/office/powerpoint/2010/main" val="2349282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AB1ACC9-7BAE-3640-AD3B-698FCFF1A435}"/>
              </a:ext>
            </a:extLst>
          </p:cNvPr>
          <p:cNvSpPr>
            <a:spLocks noGrp="1"/>
          </p:cNvSpPr>
          <p:nvPr>
            <p:ph type="title"/>
          </p:nvPr>
        </p:nvSpPr>
        <p:spPr/>
        <p:txBody>
          <a:bodyPr/>
          <a:lstStyle/>
          <a:p>
            <a:r>
              <a:rPr lang="en-US"/>
              <a:t>Chương trình dịch</a:t>
            </a:r>
          </a:p>
        </p:txBody>
      </p:sp>
      <p:sp>
        <p:nvSpPr>
          <p:cNvPr id="3" name="Content Placeholder 2">
            <a:extLst>
              <a:ext uri="{FF2B5EF4-FFF2-40B4-BE49-F238E27FC236}">
                <a16:creationId xmlns="" xmlns:a16="http://schemas.microsoft.com/office/drawing/2014/main" id="{91E2E8DD-50F8-8F4C-A00F-46CAF04AA396}"/>
              </a:ext>
            </a:extLst>
          </p:cNvPr>
          <p:cNvSpPr>
            <a:spLocks noGrp="1"/>
          </p:cNvSpPr>
          <p:nvPr>
            <p:ph idx="1"/>
          </p:nvPr>
        </p:nvSpPr>
        <p:spPr/>
        <p:txBody>
          <a:bodyPr/>
          <a:lstStyle/>
          <a:p>
            <a:r>
              <a:rPr lang="vi-VN"/>
              <a:t>Biên dịch (Compiler): chuyển chương trình nguồn thành ngôn ngữ máy và thực thi chương trình trên ngôn ngữ máy. </a:t>
            </a:r>
          </a:p>
          <a:p>
            <a:pPr lvl="1"/>
            <a:r>
              <a:rPr lang="vi-VN"/>
              <a:t>Thực thi nhanh.</a:t>
            </a:r>
          </a:p>
          <a:p>
            <a:pPr lvl="1"/>
            <a:r>
              <a:rPr lang="vi-VN"/>
              <a:t>Biên dịch lại khi có thay đổi. </a:t>
            </a:r>
          </a:p>
          <a:p>
            <a:pPr lvl="1"/>
            <a:r>
              <a:rPr lang="vi-VN"/>
              <a:t>Ví dụ: ngôn ngữ C++</a:t>
            </a:r>
          </a:p>
          <a:p>
            <a:r>
              <a:rPr lang="vi-VN"/>
              <a:t>Thông dịch (Interpreter): đọc và thực thi từng dòng lệnh trong chương trình nguồn. </a:t>
            </a:r>
          </a:p>
          <a:p>
            <a:pPr lvl="1"/>
            <a:r>
              <a:rPr lang="vi-VN"/>
              <a:t>Thực thi chậm hơn.</a:t>
            </a:r>
          </a:p>
          <a:p>
            <a:pPr lvl="1"/>
            <a:r>
              <a:rPr lang="vi-VN"/>
              <a:t>Luôn cần chương trình nguồn để thực thi. </a:t>
            </a:r>
          </a:p>
          <a:p>
            <a:pPr lvl="1"/>
            <a:r>
              <a:rPr lang="vi-VN"/>
              <a:t>Ví dụ: ngôn ngữ Javascript, Python</a:t>
            </a:r>
          </a:p>
          <a:p>
            <a:endParaRPr lang="en-US"/>
          </a:p>
        </p:txBody>
      </p:sp>
      <p:sp>
        <p:nvSpPr>
          <p:cNvPr id="4" name="Date Placeholder 3">
            <a:extLst>
              <a:ext uri="{FF2B5EF4-FFF2-40B4-BE49-F238E27FC236}">
                <a16:creationId xmlns="" xmlns:a16="http://schemas.microsoft.com/office/drawing/2014/main" id="{F03F40BE-B2E9-2640-A53B-47016C96BFA0}"/>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79FD2399-5FC8-F549-8F3A-0B929A0D0B2C}"/>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1226E4C8-B8FD-1549-B62E-1D6AE194B457}"/>
              </a:ext>
            </a:extLst>
          </p:cNvPr>
          <p:cNvSpPr>
            <a:spLocks noGrp="1"/>
          </p:cNvSpPr>
          <p:nvPr>
            <p:ph type="sldNum" sz="quarter" idx="12"/>
          </p:nvPr>
        </p:nvSpPr>
        <p:spPr/>
        <p:txBody>
          <a:bodyPr/>
          <a:lstStyle/>
          <a:p>
            <a:fld id="{B9BA5F68-B450-774B-A94B-86322AF8B758}" type="slidenum">
              <a:rPr lang="en-US" smtClean="0"/>
              <a:t>6</a:t>
            </a:fld>
            <a:endParaRPr lang="en-US" dirty="0"/>
          </a:p>
        </p:txBody>
      </p:sp>
    </p:spTree>
    <p:extLst>
      <p:ext uri="{BB962C8B-B14F-4D97-AF65-F5344CB8AC3E}">
        <p14:creationId xmlns:p14="http://schemas.microsoft.com/office/powerpoint/2010/main" val="4010813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EBABEA9-9953-4845-B645-8FFE439B8013}"/>
              </a:ext>
            </a:extLst>
          </p:cNvPr>
          <p:cNvSpPr>
            <a:spLocks noGrp="1"/>
          </p:cNvSpPr>
          <p:nvPr>
            <p:ph type="title"/>
          </p:nvPr>
        </p:nvSpPr>
        <p:spPr/>
        <p:txBody>
          <a:bodyPr/>
          <a:lstStyle/>
          <a:p>
            <a:r>
              <a:rPr lang="en-US"/>
              <a:t>Giải bài toán trên máy tính</a:t>
            </a:r>
          </a:p>
        </p:txBody>
      </p:sp>
      <p:sp>
        <p:nvSpPr>
          <p:cNvPr id="3" name="Content Placeholder 2">
            <a:extLst>
              <a:ext uri="{FF2B5EF4-FFF2-40B4-BE49-F238E27FC236}">
                <a16:creationId xmlns="" xmlns:a16="http://schemas.microsoft.com/office/drawing/2014/main" id="{D84D0515-38F7-2643-8B26-4965C926A756}"/>
              </a:ext>
            </a:extLst>
          </p:cNvPr>
          <p:cNvSpPr>
            <a:spLocks noGrp="1"/>
          </p:cNvSpPr>
          <p:nvPr>
            <p:ph idx="1"/>
          </p:nvPr>
        </p:nvSpPr>
        <p:spPr/>
        <p:txBody>
          <a:bodyPr/>
          <a:lstStyle/>
          <a:p>
            <a:r>
              <a:rPr lang="vi-VN"/>
              <a:t>Khi giải bài toán trên máy tính cần quan tâm 2 yêu tố: </a:t>
            </a:r>
            <a:r>
              <a:rPr lang="vi-VN" b="1"/>
              <a:t>dữ liệu vào (input) </a:t>
            </a:r>
            <a:r>
              <a:rPr lang="vi-VN"/>
              <a:t>và </a:t>
            </a:r>
            <a:r>
              <a:rPr lang="vi-VN" b="1"/>
              <a:t>dữ liệu ra (output)</a:t>
            </a:r>
            <a:r>
              <a:rPr lang="vi-VN"/>
              <a:t>. Sau đó cần </a:t>
            </a:r>
            <a:r>
              <a:rPr lang="vi-VN" b="1"/>
              <a:t>tìm ra thuật toán </a:t>
            </a:r>
            <a:r>
              <a:rPr lang="vi-VN"/>
              <a:t>để để từ input có thể tìm ra output. </a:t>
            </a:r>
          </a:p>
          <a:p>
            <a:r>
              <a:rPr lang="vi-VN"/>
              <a:t>Thuật toán là </a:t>
            </a:r>
            <a:r>
              <a:rPr lang="vi-VN" b="1"/>
              <a:t>tập hợp các bước </a:t>
            </a:r>
            <a:r>
              <a:rPr lang="vi-VN"/>
              <a:t>để giải quyết vấn đề trong thời gian hữu hạn với dữ liệu hữu hạn. </a:t>
            </a:r>
            <a:endParaRPr lang="vi-VN">
              <a:effectLst/>
            </a:endParaRPr>
          </a:p>
          <a:p>
            <a:endParaRPr lang="en-US"/>
          </a:p>
        </p:txBody>
      </p:sp>
      <p:sp>
        <p:nvSpPr>
          <p:cNvPr id="4" name="Date Placeholder 3">
            <a:extLst>
              <a:ext uri="{FF2B5EF4-FFF2-40B4-BE49-F238E27FC236}">
                <a16:creationId xmlns="" xmlns:a16="http://schemas.microsoft.com/office/drawing/2014/main" id="{F7289FC6-95D6-084C-ADF2-03A71FEB5D5B}"/>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A54EFA87-262D-3A4D-A279-FC98AFB487A1}"/>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C6B3A565-963F-2445-A06D-5EA1186DD38E}"/>
              </a:ext>
            </a:extLst>
          </p:cNvPr>
          <p:cNvSpPr>
            <a:spLocks noGrp="1"/>
          </p:cNvSpPr>
          <p:nvPr>
            <p:ph type="sldNum" sz="quarter" idx="12"/>
          </p:nvPr>
        </p:nvSpPr>
        <p:spPr/>
        <p:txBody>
          <a:bodyPr/>
          <a:lstStyle/>
          <a:p>
            <a:fld id="{B9BA5F68-B450-774B-A94B-86322AF8B758}" type="slidenum">
              <a:rPr lang="en-US" smtClean="0"/>
              <a:t>7</a:t>
            </a:fld>
            <a:endParaRPr lang="en-US" dirty="0"/>
          </a:p>
        </p:txBody>
      </p:sp>
    </p:spTree>
    <p:extLst>
      <p:ext uri="{BB962C8B-B14F-4D97-AF65-F5344CB8AC3E}">
        <p14:creationId xmlns:p14="http://schemas.microsoft.com/office/powerpoint/2010/main" val="2532312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DA815B7-7484-7C4B-ACBC-89E807140681}"/>
              </a:ext>
            </a:extLst>
          </p:cNvPr>
          <p:cNvSpPr>
            <a:spLocks noGrp="1"/>
          </p:cNvSpPr>
          <p:nvPr>
            <p:ph type="title"/>
          </p:nvPr>
        </p:nvSpPr>
        <p:spPr/>
        <p:txBody>
          <a:bodyPr/>
          <a:lstStyle/>
          <a:p>
            <a:r>
              <a:rPr lang="en-US"/>
              <a:t>Giải bài toán trên máy tính</a:t>
            </a:r>
          </a:p>
        </p:txBody>
      </p:sp>
      <p:sp>
        <p:nvSpPr>
          <p:cNvPr id="3" name="Content Placeholder 2">
            <a:extLst>
              <a:ext uri="{FF2B5EF4-FFF2-40B4-BE49-F238E27FC236}">
                <a16:creationId xmlns="" xmlns:a16="http://schemas.microsoft.com/office/drawing/2014/main" id="{0CB06EB2-A59D-AC43-B65F-1F7D523844FE}"/>
              </a:ext>
            </a:extLst>
          </p:cNvPr>
          <p:cNvSpPr>
            <a:spLocks noGrp="1"/>
          </p:cNvSpPr>
          <p:nvPr>
            <p:ph idx="1"/>
          </p:nvPr>
        </p:nvSpPr>
        <p:spPr/>
        <p:txBody>
          <a:bodyPr/>
          <a:lstStyle/>
          <a:p>
            <a:pPr algn="just"/>
            <a:r>
              <a:rPr lang="vi-VN" dirty="0"/>
              <a:t>Ví dụ 1: Cho 2 chén (chén A chứa muối và một chén B chứa đường), thực hiện hoán vị muối vào chén B và đường vào chén A. </a:t>
            </a:r>
          </a:p>
          <a:p>
            <a:pPr algn="just"/>
            <a:r>
              <a:rPr lang="vi-VN" dirty="0"/>
              <a:t>Đầu vào: A (chứa muối) và B (chứa đường) </a:t>
            </a:r>
          </a:p>
          <a:p>
            <a:pPr algn="just"/>
            <a:r>
              <a:rPr lang="vi-VN" dirty="0"/>
              <a:t>Đầu ra: A (chứa đường) và B (chứa muối) </a:t>
            </a:r>
          </a:p>
          <a:p>
            <a:pPr algn="just"/>
            <a:r>
              <a:rPr lang="vi-VN" dirty="0"/>
              <a:t>Thuật toán: dùng C làm chén trung gian.</a:t>
            </a:r>
          </a:p>
          <a:p>
            <a:pPr lvl="1" algn="just"/>
            <a:r>
              <a:rPr lang="vi-VN" dirty="0"/>
              <a:t>Bước 1: đổ muối từ A sang C</a:t>
            </a:r>
          </a:p>
          <a:p>
            <a:pPr lvl="1" algn="just"/>
            <a:r>
              <a:rPr lang="vi-VN" dirty="0"/>
              <a:t>Bước 2: đổ đường từ B sang A</a:t>
            </a:r>
          </a:p>
          <a:p>
            <a:pPr lvl="1" algn="just"/>
            <a:r>
              <a:rPr lang="vi-VN" dirty="0"/>
              <a:t>Bước 3: đổ muối từ C sang B </a:t>
            </a:r>
          </a:p>
          <a:p>
            <a:pPr marL="0" indent="0">
              <a:buNone/>
            </a:pPr>
            <a:endParaRPr lang="en-US" dirty="0"/>
          </a:p>
        </p:txBody>
      </p:sp>
      <p:sp>
        <p:nvSpPr>
          <p:cNvPr id="4" name="Date Placeholder 3">
            <a:extLst>
              <a:ext uri="{FF2B5EF4-FFF2-40B4-BE49-F238E27FC236}">
                <a16:creationId xmlns="" xmlns:a16="http://schemas.microsoft.com/office/drawing/2014/main" id="{62DBB62A-233C-2541-8720-6FDFA0A718BC}"/>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D7F283B5-57A7-CC4B-AF63-9C1659D4A100}"/>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0441762A-B25A-B049-ACE4-45E31117DC4F}"/>
              </a:ext>
            </a:extLst>
          </p:cNvPr>
          <p:cNvSpPr>
            <a:spLocks noGrp="1"/>
          </p:cNvSpPr>
          <p:nvPr>
            <p:ph type="sldNum" sz="quarter" idx="12"/>
          </p:nvPr>
        </p:nvSpPr>
        <p:spPr/>
        <p:txBody>
          <a:bodyPr/>
          <a:lstStyle/>
          <a:p>
            <a:fld id="{B9BA5F68-B450-774B-A94B-86322AF8B758}" type="slidenum">
              <a:rPr lang="en-US" smtClean="0"/>
              <a:t>8</a:t>
            </a:fld>
            <a:endParaRPr lang="en-US" dirty="0"/>
          </a:p>
        </p:txBody>
      </p:sp>
    </p:spTree>
    <p:extLst>
      <p:ext uri="{BB962C8B-B14F-4D97-AF65-F5344CB8AC3E}">
        <p14:creationId xmlns:p14="http://schemas.microsoft.com/office/powerpoint/2010/main" val="3327013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28361FD-FA40-9A40-A6CD-7DA733FB5A23}"/>
              </a:ext>
            </a:extLst>
          </p:cNvPr>
          <p:cNvSpPr>
            <a:spLocks noGrp="1"/>
          </p:cNvSpPr>
          <p:nvPr>
            <p:ph type="title"/>
          </p:nvPr>
        </p:nvSpPr>
        <p:spPr/>
        <p:txBody>
          <a:bodyPr/>
          <a:lstStyle/>
          <a:p>
            <a:r>
              <a:rPr lang="en-US"/>
              <a:t>Giải bài toán trên máy tính</a:t>
            </a:r>
          </a:p>
        </p:txBody>
      </p:sp>
      <p:sp>
        <p:nvSpPr>
          <p:cNvPr id="3" name="Content Placeholder 2">
            <a:extLst>
              <a:ext uri="{FF2B5EF4-FFF2-40B4-BE49-F238E27FC236}">
                <a16:creationId xmlns="" xmlns:a16="http://schemas.microsoft.com/office/drawing/2014/main" id="{5874DF99-390C-0E45-8B70-1E7608D75831}"/>
              </a:ext>
            </a:extLst>
          </p:cNvPr>
          <p:cNvSpPr>
            <a:spLocks noGrp="1"/>
          </p:cNvSpPr>
          <p:nvPr>
            <p:ph idx="1"/>
          </p:nvPr>
        </p:nvSpPr>
        <p:spPr/>
        <p:txBody>
          <a:bodyPr/>
          <a:lstStyle/>
          <a:p>
            <a:r>
              <a:rPr lang="vi-VN"/>
              <a:t>Ví dụ 2: tìm số lớn nhất trong một dãy gồm N số nguyên (N ≥ 1) </a:t>
            </a:r>
          </a:p>
          <a:p>
            <a:r>
              <a:rPr lang="vi-VN"/>
              <a:t>Đầu vào: dãy các số nguyên a </a:t>
            </a:r>
          </a:p>
          <a:p>
            <a:r>
              <a:rPr lang="vi-VN"/>
              <a:t>Đầu ra: số nguyên max lớn nhất trong dãy a </a:t>
            </a:r>
          </a:p>
          <a:p>
            <a:r>
              <a:rPr lang="vi-VN"/>
              <a:t>Ý tưởng thuật toán: </a:t>
            </a:r>
          </a:p>
          <a:p>
            <a:pPr lvl="1"/>
            <a:r>
              <a:rPr lang="vi-VN"/>
              <a:t>Giả sử số lớn nhất max = a</a:t>
            </a:r>
            <a:r>
              <a:rPr lang="vi-VN" baseline="-25000"/>
              <a:t>1</a:t>
            </a:r>
            <a:r>
              <a:rPr lang="vi-VN"/>
              <a:t> </a:t>
            </a:r>
          </a:p>
          <a:p>
            <a:pPr lvl="1"/>
            <a:r>
              <a:rPr lang="vi-VN"/>
              <a:t>Lần lượt so sánh các giá trị từ a</a:t>
            </a:r>
            <a:r>
              <a:rPr lang="vi-VN" baseline="-25000"/>
              <a:t>2</a:t>
            </a:r>
            <a:r>
              <a:rPr lang="vi-VN"/>
              <a:t> đến hết dãy với max nếu có giá trị a</a:t>
            </a:r>
            <a:r>
              <a:rPr lang="vi-VN" baseline="-25000"/>
              <a:t>i</a:t>
            </a:r>
            <a:r>
              <a:rPr lang="vi-VN"/>
              <a:t>  &gt; max thì max nhận giá trị là a</a:t>
            </a:r>
            <a:r>
              <a:rPr lang="vi-VN" baseline="-25000"/>
              <a:t>i </a:t>
            </a:r>
            <a:r>
              <a:rPr lang="vi-VN"/>
              <a:t>đó. </a:t>
            </a:r>
          </a:p>
          <a:p>
            <a:endParaRPr lang="en-US"/>
          </a:p>
        </p:txBody>
      </p:sp>
      <p:sp>
        <p:nvSpPr>
          <p:cNvPr id="4" name="Date Placeholder 3">
            <a:extLst>
              <a:ext uri="{FF2B5EF4-FFF2-40B4-BE49-F238E27FC236}">
                <a16:creationId xmlns="" xmlns:a16="http://schemas.microsoft.com/office/drawing/2014/main" id="{79933164-511B-A741-A7C9-FF63867EF290}"/>
              </a:ext>
            </a:extLst>
          </p:cNvPr>
          <p:cNvSpPr>
            <a:spLocks noGrp="1"/>
          </p:cNvSpPr>
          <p:nvPr>
            <p:ph type="dt" sz="half" idx="10"/>
          </p:nvPr>
        </p:nvSpPr>
        <p:spPr/>
        <p:txBody>
          <a:bodyPr/>
          <a:lstStyle/>
          <a:p>
            <a:r>
              <a:rPr lang="en-US"/>
              <a:t>© VTCA</a:t>
            </a:r>
            <a:endParaRPr lang="en-US" dirty="0"/>
          </a:p>
        </p:txBody>
      </p:sp>
      <p:sp>
        <p:nvSpPr>
          <p:cNvPr id="5" name="Footer Placeholder 4">
            <a:extLst>
              <a:ext uri="{FF2B5EF4-FFF2-40B4-BE49-F238E27FC236}">
                <a16:creationId xmlns="" xmlns:a16="http://schemas.microsoft.com/office/drawing/2014/main" id="{4BB8B18C-D29F-FA4B-9CE9-06749C9F7480}"/>
              </a:ext>
            </a:extLst>
          </p:cNvPr>
          <p:cNvSpPr>
            <a:spLocks noGrp="1"/>
          </p:cNvSpPr>
          <p:nvPr>
            <p:ph type="ftr" sz="quarter" idx="11"/>
          </p:nvPr>
        </p:nvSpPr>
        <p:spPr/>
        <p:txBody>
          <a:bodyPr/>
          <a:lstStyle/>
          <a:p>
            <a:r>
              <a:rPr lang="en-US"/>
              <a:t>Subject Name</a:t>
            </a:r>
          </a:p>
        </p:txBody>
      </p:sp>
      <p:sp>
        <p:nvSpPr>
          <p:cNvPr id="6" name="Slide Number Placeholder 5">
            <a:extLst>
              <a:ext uri="{FF2B5EF4-FFF2-40B4-BE49-F238E27FC236}">
                <a16:creationId xmlns="" xmlns:a16="http://schemas.microsoft.com/office/drawing/2014/main" id="{AD124CE3-C28C-694F-939C-AEA7A0292BF1}"/>
              </a:ext>
            </a:extLst>
          </p:cNvPr>
          <p:cNvSpPr>
            <a:spLocks noGrp="1"/>
          </p:cNvSpPr>
          <p:nvPr>
            <p:ph type="sldNum" sz="quarter" idx="12"/>
          </p:nvPr>
        </p:nvSpPr>
        <p:spPr/>
        <p:txBody>
          <a:bodyPr/>
          <a:lstStyle/>
          <a:p>
            <a:fld id="{B9BA5F68-B450-774B-A94B-86322AF8B758}" type="slidenum">
              <a:rPr lang="en-US" smtClean="0"/>
              <a:t>9</a:t>
            </a:fld>
            <a:endParaRPr lang="en-US" dirty="0"/>
          </a:p>
        </p:txBody>
      </p:sp>
    </p:spTree>
    <p:extLst>
      <p:ext uri="{BB962C8B-B14F-4D97-AF65-F5344CB8AC3E}">
        <p14:creationId xmlns:p14="http://schemas.microsoft.com/office/powerpoint/2010/main" val="2682958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VTCA-Slide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VTCA-SlideTheme" id="{5A24C4A4-58B6-8948-A62B-40090020C92E}" vid="{BD9F6502-1B8F-D14C-8309-CDC4C42FFF9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6430</TotalTime>
  <Words>1159</Words>
  <Application>Microsoft Office PowerPoint</Application>
  <PresentationFormat>Custom</PresentationFormat>
  <Paragraphs>103</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VTCA-SlideTheme</vt:lpstr>
      <vt:lpstr>NGÔN NGỮ LẬP TRÌNH</vt:lpstr>
      <vt:lpstr>Ngôn ngữ lập trình</vt:lpstr>
      <vt:lpstr>Ngôn ngữ máy và hợp ngữ</vt:lpstr>
      <vt:lpstr>Ngôn ngữ cấp cao</vt:lpstr>
      <vt:lpstr>Chương trình dịch</vt:lpstr>
      <vt:lpstr>Chương trình dịch</vt:lpstr>
      <vt:lpstr>Giải bài toán trên máy tính</vt:lpstr>
      <vt:lpstr>Giải bài toán trên máy tính</vt:lpstr>
      <vt:lpstr>Giải bài toán trên máy tính</vt:lpstr>
      <vt:lpstr>Giải bài toán trên máy tính</vt:lpstr>
      <vt:lpstr>Một số công cụ và môi trường lập trình máy tính</vt:lpstr>
      <vt:lpstr>Tổng kết</vt:lpstr>
      <vt:lpstr>PowerPoint Presentation</vt:lpstr>
    </vt:vector>
  </TitlesOfParts>
  <Manager/>
  <Company>VTC Academy</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Mô hình đào tạo đáp ứng nhu cầu doanh nghiệp</dc:title>
  <dc:subject/>
  <dc:creator>hieutd@vtc.edu.vn</dc:creator>
  <cp:keywords/>
  <dc:description/>
  <cp:lastModifiedBy>Vitinh TT2</cp:lastModifiedBy>
  <cp:revision>273</cp:revision>
  <dcterms:created xsi:type="dcterms:W3CDTF">2019-05-17T12:57:33Z</dcterms:created>
  <dcterms:modified xsi:type="dcterms:W3CDTF">2019-10-08T09:59:01Z</dcterms:modified>
  <cp:category/>
</cp:coreProperties>
</file>

<file path=docProps/thumbnail.jpeg>
</file>